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9" r:id="rId3"/>
    <p:sldId id="257" r:id="rId4"/>
    <p:sldId id="258" r:id="rId5"/>
    <p:sldId id="270" r:id="rId6"/>
    <p:sldId id="268" r:id="rId7"/>
    <p:sldId id="259" r:id="rId8"/>
    <p:sldId id="263" r:id="rId9"/>
    <p:sldId id="264" r:id="rId10"/>
    <p:sldId id="265" r:id="rId11"/>
    <p:sldId id="266" r:id="rId12"/>
    <p:sldId id="267" r:id="rId13"/>
    <p:sldId id="271" r:id="rId14"/>
    <p:sldId id="260" r:id="rId15"/>
    <p:sldId id="262" r:id="rId16"/>
    <p:sldId id="273" r:id="rId17"/>
    <p:sldId id="261" r:id="rId18"/>
    <p:sldId id="310" r:id="rId19"/>
    <p:sldId id="309" r:id="rId20"/>
    <p:sldId id="308" r:id="rId21"/>
    <p:sldId id="307" r:id="rId22"/>
    <p:sldId id="306" r:id="rId23"/>
    <p:sldId id="305" r:id="rId24"/>
    <p:sldId id="304" r:id="rId25"/>
    <p:sldId id="303" r:id="rId26"/>
    <p:sldId id="302" r:id="rId27"/>
    <p:sldId id="301" r:id="rId28"/>
    <p:sldId id="300" r:id="rId29"/>
    <p:sldId id="299" r:id="rId30"/>
    <p:sldId id="298" r:id="rId31"/>
    <p:sldId id="297" r:id="rId32"/>
    <p:sldId id="296" r:id="rId33"/>
    <p:sldId id="294" r:id="rId34"/>
    <p:sldId id="295" r:id="rId35"/>
    <p:sldId id="293" r:id="rId36"/>
    <p:sldId id="292" r:id="rId37"/>
    <p:sldId id="291" r:id="rId38"/>
    <p:sldId id="290" r:id="rId39"/>
    <p:sldId id="289" r:id="rId40"/>
    <p:sldId id="288" r:id="rId41"/>
    <p:sldId id="287" r:id="rId42"/>
    <p:sldId id="286" r:id="rId43"/>
    <p:sldId id="285" r:id="rId44"/>
    <p:sldId id="284" r:id="rId45"/>
    <p:sldId id="283" r:id="rId46"/>
    <p:sldId id="282" r:id="rId47"/>
    <p:sldId id="281" r:id="rId48"/>
    <p:sldId id="280" r:id="rId49"/>
    <p:sldId id="279" r:id="rId50"/>
    <p:sldId id="278" r:id="rId51"/>
    <p:sldId id="276" r:id="rId52"/>
    <p:sldId id="277" r:id="rId53"/>
    <p:sldId id="275" r:id="rId54"/>
    <p:sldId id="274" r:id="rId5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FE0A5E-E79B-3DEF-A918-4FB4648600E0}" v="770" dt="2022-05-05T05:46:33.931"/>
    <p1510:client id="{10E87DAC-3D9F-3004-6A25-67BAF8924649}" v="37" dt="2022-05-09T11:12:50.576"/>
    <p1510:client id="{259066DF-97D4-454D-4231-70B0A5D110A5}" v="22" dt="2022-05-10T05:24:21.909"/>
    <p1510:client id="{39CEC09F-4046-4C4C-A9D1-B8AF099EAEA7}" v="602" dt="2022-05-03T16:14:04.436"/>
    <p1510:client id="{3A916F38-4BDA-335D-8730-D1E24F2F56DB}" v="200" dt="2022-05-04T05:36:14.377"/>
    <p1510:client id="{493C401A-4356-7D1C-2EBB-5B4C304014BA}" v="279" dt="2022-05-04T08:28:07.096"/>
    <p1510:client id="{8DF718CF-127E-F743-09A2-86ED367562E6}" v="4" dt="2022-05-09T17:49:24.664"/>
    <p1510:client id="{99A5EF8C-BF0E-08D5-C1BE-A9165FE43760}" v="36" dt="2022-05-08T04:23:35.6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61" d="100"/>
          <a:sy n="61" d="100"/>
        </p:scale>
        <p:origin x="84" y="3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61"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derica Lizzi" userId="S::federica.lizzi@univaq.it::7f31eaf4-baf8-45b1-8f68-64622c4dacb9" providerId="AD" clId="Web-{493C401A-4356-7D1C-2EBB-5B4C304014BA}"/>
    <pc:docChg chg="addSld modSld">
      <pc:chgData name="Federica Lizzi" userId="S::federica.lizzi@univaq.it::7f31eaf4-baf8-45b1-8f68-64622c4dacb9" providerId="AD" clId="Web-{493C401A-4356-7D1C-2EBB-5B4C304014BA}" dt="2022-05-04T08:28:07.096" v="338" actId="1076"/>
      <pc:docMkLst>
        <pc:docMk/>
      </pc:docMkLst>
      <pc:sldChg chg="addSp modSp">
        <pc:chgData name="Federica Lizzi" userId="S::federica.lizzi@univaq.it::7f31eaf4-baf8-45b1-8f68-64622c4dacb9" providerId="AD" clId="Web-{493C401A-4356-7D1C-2EBB-5B4C304014BA}" dt="2022-05-04T07:43:30.248" v="126" actId="1076"/>
        <pc:sldMkLst>
          <pc:docMk/>
          <pc:sldMk cId="3962583941" sldId="256"/>
        </pc:sldMkLst>
        <pc:spChg chg="mod">
          <ac:chgData name="Federica Lizzi" userId="S::federica.lizzi@univaq.it::7f31eaf4-baf8-45b1-8f68-64622c4dacb9" providerId="AD" clId="Web-{493C401A-4356-7D1C-2EBB-5B4C304014BA}" dt="2022-05-04T07:43:30.248" v="126" actId="1076"/>
          <ac:spMkLst>
            <pc:docMk/>
            <pc:sldMk cId="3962583941" sldId="256"/>
            <ac:spMk id="2" creationId="{00000000-0000-0000-0000-000000000000}"/>
          </ac:spMkLst>
        </pc:spChg>
        <pc:spChg chg="mod">
          <ac:chgData name="Federica Lizzi" userId="S::federica.lizzi@univaq.it::7f31eaf4-baf8-45b1-8f68-64622c4dacb9" providerId="AD" clId="Web-{493C401A-4356-7D1C-2EBB-5B4C304014BA}" dt="2022-05-04T07:43:17.185" v="125"/>
          <ac:spMkLst>
            <pc:docMk/>
            <pc:sldMk cId="3962583941" sldId="256"/>
            <ac:spMk id="3" creationId="{00000000-0000-0000-0000-000000000000}"/>
          </ac:spMkLst>
        </pc:spChg>
        <pc:spChg chg="add mod">
          <ac:chgData name="Federica Lizzi" userId="S::federica.lizzi@univaq.it::7f31eaf4-baf8-45b1-8f68-64622c4dacb9" providerId="AD" clId="Web-{493C401A-4356-7D1C-2EBB-5B4C304014BA}" dt="2022-05-04T07:42:49.839" v="102" actId="20577"/>
          <ac:spMkLst>
            <pc:docMk/>
            <pc:sldMk cId="3962583941" sldId="256"/>
            <ac:spMk id="5" creationId="{37503BD7-60FA-E337-62AF-EFFAE130FAE7}"/>
          </ac:spMkLst>
        </pc:spChg>
      </pc:sldChg>
      <pc:sldChg chg="modSp">
        <pc:chgData name="Federica Lizzi" userId="S::federica.lizzi@univaq.it::7f31eaf4-baf8-45b1-8f68-64622c4dacb9" providerId="AD" clId="Web-{493C401A-4356-7D1C-2EBB-5B4C304014BA}" dt="2022-05-04T07:40:53.567" v="91" actId="20577"/>
        <pc:sldMkLst>
          <pc:docMk/>
          <pc:sldMk cId="1327474771" sldId="258"/>
        </pc:sldMkLst>
        <pc:graphicFrameChg chg="modGraphic">
          <ac:chgData name="Federica Lizzi" userId="S::federica.lizzi@univaq.it::7f31eaf4-baf8-45b1-8f68-64622c4dacb9" providerId="AD" clId="Web-{493C401A-4356-7D1C-2EBB-5B4C304014BA}" dt="2022-05-04T07:40:53.567" v="91" actId="20577"/>
          <ac:graphicFrameMkLst>
            <pc:docMk/>
            <pc:sldMk cId="1327474771" sldId="258"/>
            <ac:graphicFrameMk id="4" creationId="{26CDB66D-631C-2D91-7B2F-26217BB92FEB}"/>
          </ac:graphicFrameMkLst>
        </pc:graphicFrameChg>
      </pc:sldChg>
      <pc:sldChg chg="modSp">
        <pc:chgData name="Federica Lizzi" userId="S::federica.lizzi@univaq.it::7f31eaf4-baf8-45b1-8f68-64622c4dacb9" providerId="AD" clId="Web-{493C401A-4356-7D1C-2EBB-5B4C304014BA}" dt="2022-05-04T07:44:17.048" v="137" actId="20577"/>
        <pc:sldMkLst>
          <pc:docMk/>
          <pc:sldMk cId="1675554214" sldId="259"/>
        </pc:sldMkLst>
        <pc:graphicFrameChg chg="modGraphic">
          <ac:chgData name="Federica Lizzi" userId="S::federica.lizzi@univaq.it::7f31eaf4-baf8-45b1-8f68-64622c4dacb9" providerId="AD" clId="Web-{493C401A-4356-7D1C-2EBB-5B4C304014BA}" dt="2022-05-04T07:44:17.048" v="137" actId="20577"/>
          <ac:graphicFrameMkLst>
            <pc:docMk/>
            <pc:sldMk cId="1675554214" sldId="259"/>
            <ac:graphicFrameMk id="4" creationId="{8DFF2EAE-06BF-885E-3793-5DBABF513EA6}"/>
          </ac:graphicFrameMkLst>
        </pc:graphicFrameChg>
      </pc:sldChg>
      <pc:sldChg chg="delSp modSp mod modClrScheme delDesignElem chgLayout">
        <pc:chgData name="Federica Lizzi" userId="S::federica.lizzi@univaq.it::7f31eaf4-baf8-45b1-8f68-64622c4dacb9" providerId="AD" clId="Web-{493C401A-4356-7D1C-2EBB-5B4C304014BA}" dt="2022-05-04T07:47:23.872" v="171" actId="1076"/>
        <pc:sldMkLst>
          <pc:docMk/>
          <pc:sldMk cId="1799061645" sldId="260"/>
        </pc:sldMkLst>
        <pc:spChg chg="del">
          <ac:chgData name="Federica Lizzi" userId="S::federica.lizzi@univaq.it::7f31eaf4-baf8-45b1-8f68-64622c4dacb9" providerId="AD" clId="Web-{493C401A-4356-7D1C-2EBB-5B4C304014BA}" dt="2022-05-04T07:47:17.652" v="170"/>
          <ac:spMkLst>
            <pc:docMk/>
            <pc:sldMk cId="1799061645" sldId="260"/>
            <ac:spMk id="2" creationId="{B52A0A93-EC8C-1E01-78B6-5AC395D42B49}"/>
          </ac:spMkLst>
        </pc:spChg>
        <pc:spChg chg="del">
          <ac:chgData name="Federica Lizzi" userId="S::federica.lizzi@univaq.it::7f31eaf4-baf8-45b1-8f68-64622c4dacb9" providerId="AD" clId="Web-{493C401A-4356-7D1C-2EBB-5B4C304014BA}" dt="2022-05-04T07:47:17.652" v="170"/>
          <ac:spMkLst>
            <pc:docMk/>
            <pc:sldMk cId="1799061645" sldId="260"/>
            <ac:spMk id="9" creationId="{9F4444CE-BC8D-4D61-B303-4C05614E62AB}"/>
          </ac:spMkLst>
        </pc:spChg>
        <pc:spChg chg="del">
          <ac:chgData name="Federica Lizzi" userId="S::federica.lizzi@univaq.it::7f31eaf4-baf8-45b1-8f68-64622c4dacb9" providerId="AD" clId="Web-{493C401A-4356-7D1C-2EBB-5B4C304014BA}" dt="2022-05-04T07:47:17.652" v="170"/>
          <ac:spMkLst>
            <pc:docMk/>
            <pc:sldMk cId="1799061645" sldId="260"/>
            <ac:spMk id="11" creationId="{73772B81-181F-48B7-8826-4D9686D15DF5}"/>
          </ac:spMkLst>
        </pc:spChg>
        <pc:spChg chg="del">
          <ac:chgData name="Federica Lizzi" userId="S::federica.lizzi@univaq.it::7f31eaf4-baf8-45b1-8f68-64622c4dacb9" providerId="AD" clId="Web-{493C401A-4356-7D1C-2EBB-5B4C304014BA}" dt="2022-05-04T07:47:17.652" v="170"/>
          <ac:spMkLst>
            <pc:docMk/>
            <pc:sldMk cId="1799061645" sldId="260"/>
            <ac:spMk id="13" creationId="{B2205F6E-03C6-4E92-877C-E2482F6599AA}"/>
          </ac:spMkLst>
        </pc:spChg>
        <pc:graphicFrameChg chg="mod ord">
          <ac:chgData name="Federica Lizzi" userId="S::federica.lizzi@univaq.it::7f31eaf4-baf8-45b1-8f68-64622c4dacb9" providerId="AD" clId="Web-{493C401A-4356-7D1C-2EBB-5B4C304014BA}" dt="2022-05-04T07:47:23.872" v="171" actId="1076"/>
          <ac:graphicFrameMkLst>
            <pc:docMk/>
            <pc:sldMk cId="1799061645" sldId="260"/>
            <ac:graphicFrameMk id="4" creationId="{F1A2B8D7-4BEF-1849-9C97-D60AFAA5C6C8}"/>
          </ac:graphicFrameMkLst>
        </pc:graphicFrameChg>
      </pc:sldChg>
      <pc:sldChg chg="addSp delSp modSp mod setBg">
        <pc:chgData name="Federica Lizzi" userId="S::federica.lizzi@univaq.it::7f31eaf4-baf8-45b1-8f68-64622c4dacb9" providerId="AD" clId="Web-{493C401A-4356-7D1C-2EBB-5B4C304014BA}" dt="2022-05-04T08:00:17.605" v="217"/>
        <pc:sldMkLst>
          <pc:docMk/>
          <pc:sldMk cId="3624008307" sldId="261"/>
        </pc:sldMkLst>
        <pc:spChg chg="mod">
          <ac:chgData name="Federica Lizzi" userId="S::federica.lizzi@univaq.it::7f31eaf4-baf8-45b1-8f68-64622c4dacb9" providerId="AD" clId="Web-{493C401A-4356-7D1C-2EBB-5B4C304014BA}" dt="2022-05-04T08:00:17.605" v="217"/>
          <ac:spMkLst>
            <pc:docMk/>
            <pc:sldMk cId="3624008307" sldId="261"/>
            <ac:spMk id="2" creationId="{7C2BC2CA-7A5B-C3DD-01F6-064BE70F6425}"/>
          </ac:spMkLst>
        </pc:spChg>
        <pc:spChg chg="del">
          <ac:chgData name="Federica Lizzi" userId="S::federica.lizzi@univaq.it::7f31eaf4-baf8-45b1-8f68-64622c4dacb9" providerId="AD" clId="Web-{493C401A-4356-7D1C-2EBB-5B4C304014BA}" dt="2022-05-04T08:00:17.605" v="217"/>
          <ac:spMkLst>
            <pc:docMk/>
            <pc:sldMk cId="3624008307" sldId="261"/>
            <ac:spMk id="3" creationId="{1945E254-9294-6D5C-DB67-3E57E25828C1}"/>
          </ac:spMkLst>
        </pc:spChg>
        <pc:spChg chg="add">
          <ac:chgData name="Federica Lizzi" userId="S::federica.lizzi@univaq.it::7f31eaf4-baf8-45b1-8f68-64622c4dacb9" providerId="AD" clId="Web-{493C401A-4356-7D1C-2EBB-5B4C304014BA}" dt="2022-05-04T08:00:17.605" v="217"/>
          <ac:spMkLst>
            <pc:docMk/>
            <pc:sldMk cId="3624008307" sldId="261"/>
            <ac:spMk id="9" creationId="{9F4444CE-BC8D-4D61-B303-4C05614E62AB}"/>
          </ac:spMkLst>
        </pc:spChg>
        <pc:spChg chg="add">
          <ac:chgData name="Federica Lizzi" userId="S::federica.lizzi@univaq.it::7f31eaf4-baf8-45b1-8f68-64622c4dacb9" providerId="AD" clId="Web-{493C401A-4356-7D1C-2EBB-5B4C304014BA}" dt="2022-05-04T08:00:17.605" v="217"/>
          <ac:spMkLst>
            <pc:docMk/>
            <pc:sldMk cId="3624008307" sldId="261"/>
            <ac:spMk id="11" creationId="{73772B81-181F-48B7-8826-4D9686D15DF5}"/>
          </ac:spMkLst>
        </pc:spChg>
        <pc:spChg chg="add">
          <ac:chgData name="Federica Lizzi" userId="S::federica.lizzi@univaq.it::7f31eaf4-baf8-45b1-8f68-64622c4dacb9" providerId="AD" clId="Web-{493C401A-4356-7D1C-2EBB-5B4C304014BA}" dt="2022-05-04T08:00:17.605" v="217"/>
          <ac:spMkLst>
            <pc:docMk/>
            <pc:sldMk cId="3624008307" sldId="261"/>
            <ac:spMk id="13" creationId="{B2205F6E-03C6-4E92-877C-E2482F6599AA}"/>
          </ac:spMkLst>
        </pc:spChg>
        <pc:graphicFrameChg chg="add">
          <ac:chgData name="Federica Lizzi" userId="S::federica.lizzi@univaq.it::7f31eaf4-baf8-45b1-8f68-64622c4dacb9" providerId="AD" clId="Web-{493C401A-4356-7D1C-2EBB-5B4C304014BA}" dt="2022-05-04T08:00:17.605" v="217"/>
          <ac:graphicFrameMkLst>
            <pc:docMk/>
            <pc:sldMk cId="3624008307" sldId="261"/>
            <ac:graphicFrameMk id="5" creationId="{75E6851A-7079-787C-0903-F792E1AEE270}"/>
          </ac:graphicFrameMkLst>
        </pc:graphicFrameChg>
      </pc:sldChg>
      <pc:sldChg chg="addSp modSp">
        <pc:chgData name="Federica Lizzi" userId="S::federica.lizzi@univaq.it::7f31eaf4-baf8-45b1-8f68-64622c4dacb9" providerId="AD" clId="Web-{493C401A-4356-7D1C-2EBB-5B4C304014BA}" dt="2022-05-04T07:59:32.868" v="216" actId="20577"/>
        <pc:sldMkLst>
          <pc:docMk/>
          <pc:sldMk cId="2259976699" sldId="262"/>
        </pc:sldMkLst>
        <pc:spChg chg="mod">
          <ac:chgData name="Federica Lizzi" userId="S::federica.lizzi@univaq.it::7f31eaf4-baf8-45b1-8f68-64622c4dacb9" providerId="AD" clId="Web-{493C401A-4356-7D1C-2EBB-5B4C304014BA}" dt="2022-05-04T07:59:32.868" v="216" actId="20577"/>
          <ac:spMkLst>
            <pc:docMk/>
            <pc:sldMk cId="2259976699" sldId="262"/>
            <ac:spMk id="3" creationId="{E4A5EF05-4E1E-56AA-BF10-C596D383F2FD}"/>
          </ac:spMkLst>
        </pc:spChg>
        <pc:picChg chg="mod">
          <ac:chgData name="Federica Lizzi" userId="S::federica.lizzi@univaq.it::7f31eaf4-baf8-45b1-8f68-64622c4dacb9" providerId="AD" clId="Web-{493C401A-4356-7D1C-2EBB-5B4C304014BA}" dt="2022-05-04T07:55:03.821" v="201" actId="1076"/>
          <ac:picMkLst>
            <pc:docMk/>
            <pc:sldMk cId="2259976699" sldId="262"/>
            <ac:picMk id="4" creationId="{F08BC64E-0338-55D1-10D5-FC5150CED07D}"/>
          </ac:picMkLst>
        </pc:picChg>
        <pc:picChg chg="add mod">
          <ac:chgData name="Federica Lizzi" userId="S::federica.lizzi@univaq.it::7f31eaf4-baf8-45b1-8f68-64622c4dacb9" providerId="AD" clId="Web-{493C401A-4356-7D1C-2EBB-5B4C304014BA}" dt="2022-05-04T07:58:49.866" v="213" actId="1076"/>
          <ac:picMkLst>
            <pc:docMk/>
            <pc:sldMk cId="2259976699" sldId="262"/>
            <ac:picMk id="5" creationId="{304F366A-EC86-6FD2-94F2-36A7CC6B3D6E}"/>
          </ac:picMkLst>
        </pc:picChg>
        <pc:picChg chg="add mod">
          <ac:chgData name="Federica Lizzi" userId="S::federica.lizzi@univaq.it::7f31eaf4-baf8-45b1-8f68-64622c4dacb9" providerId="AD" clId="Web-{493C401A-4356-7D1C-2EBB-5B4C304014BA}" dt="2022-05-04T07:58:52.819" v="214" actId="1076"/>
          <ac:picMkLst>
            <pc:docMk/>
            <pc:sldMk cId="2259976699" sldId="262"/>
            <ac:picMk id="6" creationId="{B48951BF-4EDD-C85D-0648-D9085A2291BA}"/>
          </ac:picMkLst>
        </pc:picChg>
        <pc:picChg chg="add mod">
          <ac:chgData name="Federica Lizzi" userId="S::federica.lizzi@univaq.it::7f31eaf4-baf8-45b1-8f68-64622c4dacb9" providerId="AD" clId="Web-{493C401A-4356-7D1C-2EBB-5B4C304014BA}" dt="2022-05-04T07:58:46.162" v="211" actId="1076"/>
          <ac:picMkLst>
            <pc:docMk/>
            <pc:sldMk cId="2259976699" sldId="262"/>
            <ac:picMk id="7" creationId="{D8CC571E-D3F9-C1C8-43C8-C521A058E8C5}"/>
          </ac:picMkLst>
        </pc:picChg>
        <pc:picChg chg="add mod">
          <ac:chgData name="Federica Lizzi" userId="S::federica.lizzi@univaq.it::7f31eaf4-baf8-45b1-8f68-64622c4dacb9" providerId="AD" clId="Web-{493C401A-4356-7D1C-2EBB-5B4C304014BA}" dt="2022-05-04T07:58:54.632" v="215" actId="1076"/>
          <ac:picMkLst>
            <pc:docMk/>
            <pc:sldMk cId="2259976699" sldId="262"/>
            <ac:picMk id="8" creationId="{A16F95C4-3413-5480-2550-133DD10664B9}"/>
          </ac:picMkLst>
        </pc:picChg>
        <pc:picChg chg="add mod">
          <ac:chgData name="Federica Lizzi" userId="S::federica.lizzi@univaq.it::7f31eaf4-baf8-45b1-8f68-64622c4dacb9" providerId="AD" clId="Web-{493C401A-4356-7D1C-2EBB-5B4C304014BA}" dt="2022-05-04T07:58:44.147" v="210" actId="1076"/>
          <ac:picMkLst>
            <pc:docMk/>
            <pc:sldMk cId="2259976699" sldId="262"/>
            <ac:picMk id="9" creationId="{056E1219-0DAF-0951-DA6E-298FB9B9BE67}"/>
          </ac:picMkLst>
        </pc:picChg>
      </pc:sldChg>
      <pc:sldChg chg="modSp">
        <pc:chgData name="Federica Lizzi" userId="S::federica.lizzi@univaq.it::7f31eaf4-baf8-45b1-8f68-64622c4dacb9" providerId="AD" clId="Web-{493C401A-4356-7D1C-2EBB-5B4C304014BA}" dt="2022-05-04T07:44:36.096" v="144" actId="20577"/>
        <pc:sldMkLst>
          <pc:docMk/>
          <pc:sldMk cId="670802079" sldId="263"/>
        </pc:sldMkLst>
        <pc:spChg chg="mod">
          <ac:chgData name="Federica Lizzi" userId="S::federica.lizzi@univaq.it::7f31eaf4-baf8-45b1-8f68-64622c4dacb9" providerId="AD" clId="Web-{493C401A-4356-7D1C-2EBB-5B4C304014BA}" dt="2022-05-04T07:44:36.096" v="144" actId="20577"/>
          <ac:spMkLst>
            <pc:docMk/>
            <pc:sldMk cId="670802079" sldId="263"/>
            <ac:spMk id="2" creationId="{4CD32C58-E66E-730B-4D41-DCD4E411CFB3}"/>
          </ac:spMkLst>
        </pc:spChg>
      </pc:sldChg>
      <pc:sldChg chg="modSp">
        <pc:chgData name="Federica Lizzi" userId="S::federica.lizzi@univaq.it::7f31eaf4-baf8-45b1-8f68-64622c4dacb9" providerId="AD" clId="Web-{493C401A-4356-7D1C-2EBB-5B4C304014BA}" dt="2022-05-04T07:45:02.004" v="150" actId="20577"/>
        <pc:sldMkLst>
          <pc:docMk/>
          <pc:sldMk cId="3812111538" sldId="264"/>
        </pc:sldMkLst>
        <pc:spChg chg="mod">
          <ac:chgData name="Federica Lizzi" userId="S::federica.lizzi@univaq.it::7f31eaf4-baf8-45b1-8f68-64622c4dacb9" providerId="AD" clId="Web-{493C401A-4356-7D1C-2EBB-5B4C304014BA}" dt="2022-05-04T07:45:02.004" v="150" actId="20577"/>
          <ac:spMkLst>
            <pc:docMk/>
            <pc:sldMk cId="3812111538" sldId="264"/>
            <ac:spMk id="2" creationId="{06398388-6D03-012B-BF23-F9AF46972DEE}"/>
          </ac:spMkLst>
        </pc:spChg>
      </pc:sldChg>
      <pc:sldChg chg="modSp">
        <pc:chgData name="Federica Lizzi" userId="S::federica.lizzi@univaq.it::7f31eaf4-baf8-45b1-8f68-64622c4dacb9" providerId="AD" clId="Web-{493C401A-4356-7D1C-2EBB-5B4C304014BA}" dt="2022-05-04T07:45:49.835" v="157" actId="20577"/>
        <pc:sldMkLst>
          <pc:docMk/>
          <pc:sldMk cId="692165220" sldId="265"/>
        </pc:sldMkLst>
        <pc:spChg chg="mod">
          <ac:chgData name="Federica Lizzi" userId="S::federica.lizzi@univaq.it::7f31eaf4-baf8-45b1-8f68-64622c4dacb9" providerId="AD" clId="Web-{493C401A-4356-7D1C-2EBB-5B4C304014BA}" dt="2022-05-04T07:45:49.835" v="157" actId="20577"/>
          <ac:spMkLst>
            <pc:docMk/>
            <pc:sldMk cId="692165220" sldId="265"/>
            <ac:spMk id="2" creationId="{9676C09A-03F0-0E84-3447-1E064C7CC470}"/>
          </ac:spMkLst>
        </pc:spChg>
      </pc:sldChg>
      <pc:sldChg chg="modSp">
        <pc:chgData name="Federica Lizzi" userId="S::federica.lizzi@univaq.it::7f31eaf4-baf8-45b1-8f68-64622c4dacb9" providerId="AD" clId="Web-{493C401A-4356-7D1C-2EBB-5B4C304014BA}" dt="2022-05-04T07:46:29.274" v="163" actId="14100"/>
        <pc:sldMkLst>
          <pc:docMk/>
          <pc:sldMk cId="3867387746" sldId="266"/>
        </pc:sldMkLst>
        <pc:spChg chg="mod">
          <ac:chgData name="Federica Lizzi" userId="S::federica.lizzi@univaq.it::7f31eaf4-baf8-45b1-8f68-64622c4dacb9" providerId="AD" clId="Web-{493C401A-4356-7D1C-2EBB-5B4C304014BA}" dt="2022-05-04T07:46:29.274" v="163" actId="14100"/>
          <ac:spMkLst>
            <pc:docMk/>
            <pc:sldMk cId="3867387746" sldId="266"/>
            <ac:spMk id="2" creationId="{08B721E3-F865-CF1B-FD9A-E0DF79541677}"/>
          </ac:spMkLst>
        </pc:spChg>
      </pc:sldChg>
      <pc:sldChg chg="modSp">
        <pc:chgData name="Federica Lizzi" userId="S::federica.lizzi@univaq.it::7f31eaf4-baf8-45b1-8f68-64622c4dacb9" providerId="AD" clId="Web-{493C401A-4356-7D1C-2EBB-5B4C304014BA}" dt="2022-05-04T07:47:05.370" v="169" actId="20577"/>
        <pc:sldMkLst>
          <pc:docMk/>
          <pc:sldMk cId="12039460" sldId="267"/>
        </pc:sldMkLst>
        <pc:spChg chg="mod">
          <ac:chgData name="Federica Lizzi" userId="S::federica.lizzi@univaq.it::7f31eaf4-baf8-45b1-8f68-64622c4dacb9" providerId="AD" clId="Web-{493C401A-4356-7D1C-2EBB-5B4C304014BA}" dt="2022-05-04T07:47:05.370" v="169" actId="20577"/>
          <ac:spMkLst>
            <pc:docMk/>
            <pc:sldMk cId="12039460" sldId="267"/>
            <ac:spMk id="2" creationId="{FAAC4E5A-872F-90C0-9864-91CB7683F741}"/>
          </ac:spMkLst>
        </pc:spChg>
      </pc:sldChg>
      <pc:sldChg chg="modSp">
        <pc:chgData name="Federica Lizzi" userId="S::federica.lizzi@univaq.it::7f31eaf4-baf8-45b1-8f68-64622c4dacb9" providerId="AD" clId="Web-{493C401A-4356-7D1C-2EBB-5B4C304014BA}" dt="2022-05-04T07:43:44.983" v="128" actId="20577"/>
        <pc:sldMkLst>
          <pc:docMk/>
          <pc:sldMk cId="2859688592" sldId="269"/>
        </pc:sldMkLst>
        <pc:spChg chg="mod">
          <ac:chgData name="Federica Lizzi" userId="S::federica.lizzi@univaq.it::7f31eaf4-baf8-45b1-8f68-64622c4dacb9" providerId="AD" clId="Web-{493C401A-4356-7D1C-2EBB-5B4C304014BA}" dt="2022-05-04T07:43:44.983" v="128" actId="20577"/>
          <ac:spMkLst>
            <pc:docMk/>
            <pc:sldMk cId="2859688592" sldId="269"/>
            <ac:spMk id="2" creationId="{F66CECD9-D196-4501-A59B-852D93FA0603}"/>
          </ac:spMkLst>
        </pc:spChg>
      </pc:sldChg>
      <pc:sldChg chg="modSp">
        <pc:chgData name="Federica Lizzi" userId="S::federica.lizzi@univaq.it::7f31eaf4-baf8-45b1-8f68-64622c4dacb9" providerId="AD" clId="Web-{493C401A-4356-7D1C-2EBB-5B4C304014BA}" dt="2022-05-04T07:41:19.787" v="94" actId="20577"/>
        <pc:sldMkLst>
          <pc:docMk/>
          <pc:sldMk cId="1434968050" sldId="270"/>
        </pc:sldMkLst>
        <pc:spChg chg="mod">
          <ac:chgData name="Federica Lizzi" userId="S::federica.lizzi@univaq.it::7f31eaf4-baf8-45b1-8f68-64622c4dacb9" providerId="AD" clId="Web-{493C401A-4356-7D1C-2EBB-5B4C304014BA}" dt="2022-05-04T07:41:19.787" v="94" actId="20577"/>
          <ac:spMkLst>
            <pc:docMk/>
            <pc:sldMk cId="1434968050" sldId="270"/>
            <ac:spMk id="2" creationId="{F66CECD9-D196-4501-A59B-852D93FA0603}"/>
          </ac:spMkLst>
        </pc:spChg>
      </pc:sldChg>
      <pc:sldChg chg="delSp modSp new mod modClrScheme chgLayout">
        <pc:chgData name="Federica Lizzi" userId="S::federica.lizzi@univaq.it::7f31eaf4-baf8-45b1-8f68-64622c4dacb9" providerId="AD" clId="Web-{493C401A-4356-7D1C-2EBB-5B4C304014BA}" dt="2022-05-04T08:03:11.257" v="224"/>
        <pc:sldMkLst>
          <pc:docMk/>
          <pc:sldMk cId="2431692609" sldId="272"/>
        </pc:sldMkLst>
        <pc:spChg chg="mod ord">
          <ac:chgData name="Federica Lizzi" userId="S::federica.lizzi@univaq.it::7f31eaf4-baf8-45b1-8f68-64622c4dacb9" providerId="AD" clId="Web-{493C401A-4356-7D1C-2EBB-5B4C304014BA}" dt="2022-05-04T08:03:06.569" v="223" actId="20577"/>
          <ac:spMkLst>
            <pc:docMk/>
            <pc:sldMk cId="2431692609" sldId="272"/>
            <ac:spMk id="2" creationId="{E940AD5F-0243-DECC-2192-A1F6BC5DED52}"/>
          </ac:spMkLst>
        </pc:spChg>
        <pc:spChg chg="del mod ord">
          <ac:chgData name="Federica Lizzi" userId="S::federica.lizzi@univaq.it::7f31eaf4-baf8-45b1-8f68-64622c4dacb9" providerId="AD" clId="Web-{493C401A-4356-7D1C-2EBB-5B4C304014BA}" dt="2022-05-04T08:03:11.257" v="224"/>
          <ac:spMkLst>
            <pc:docMk/>
            <pc:sldMk cId="2431692609" sldId="272"/>
            <ac:spMk id="3" creationId="{3D72A25D-1B72-9C2A-4CBA-A52D60F97ED1}"/>
          </ac:spMkLst>
        </pc:spChg>
      </pc:sldChg>
      <pc:sldChg chg="modSp add replId">
        <pc:chgData name="Federica Lizzi" userId="S::federica.lizzi@univaq.it::7f31eaf4-baf8-45b1-8f68-64622c4dacb9" providerId="AD" clId="Web-{493C401A-4356-7D1C-2EBB-5B4C304014BA}" dt="2022-05-04T07:36:46.349" v="8" actId="20577"/>
        <pc:sldMkLst>
          <pc:docMk/>
          <pc:sldMk cId="1406403961" sldId="273"/>
        </pc:sldMkLst>
        <pc:spChg chg="mod">
          <ac:chgData name="Federica Lizzi" userId="S::federica.lizzi@univaq.it::7f31eaf4-baf8-45b1-8f68-64622c4dacb9" providerId="AD" clId="Web-{493C401A-4356-7D1C-2EBB-5B4C304014BA}" dt="2022-05-04T07:36:46.349" v="8" actId="20577"/>
          <ac:spMkLst>
            <pc:docMk/>
            <pc:sldMk cId="1406403961" sldId="273"/>
            <ac:spMk id="2" creationId="{F66CECD9-D196-4501-A59B-852D93FA0603}"/>
          </ac:spMkLst>
        </pc:spChg>
      </pc:sldChg>
      <pc:sldChg chg="addSp delSp modSp new mod modClrScheme chgLayout">
        <pc:chgData name="Federica Lizzi" userId="S::federica.lizzi@univaq.it::7f31eaf4-baf8-45b1-8f68-64622c4dacb9" providerId="AD" clId="Web-{493C401A-4356-7D1C-2EBB-5B4C304014BA}" dt="2022-05-04T08:07:03.380" v="246" actId="1076"/>
        <pc:sldMkLst>
          <pc:docMk/>
          <pc:sldMk cId="4291872575" sldId="274"/>
        </pc:sldMkLst>
        <pc:spChg chg="del">
          <ac:chgData name="Federica Lizzi" userId="S::federica.lizzi@univaq.it::7f31eaf4-baf8-45b1-8f68-64622c4dacb9" providerId="AD" clId="Web-{493C401A-4356-7D1C-2EBB-5B4C304014BA}" dt="2022-05-04T08:06:11.174" v="237"/>
          <ac:spMkLst>
            <pc:docMk/>
            <pc:sldMk cId="4291872575" sldId="274"/>
            <ac:spMk id="2" creationId="{292E3FCE-D13B-4104-96DB-C24E4F8C117C}"/>
          </ac:spMkLst>
        </pc:spChg>
        <pc:spChg chg="del">
          <ac:chgData name="Federica Lizzi" userId="S::federica.lizzi@univaq.it::7f31eaf4-baf8-45b1-8f68-64622c4dacb9" providerId="AD" clId="Web-{493C401A-4356-7D1C-2EBB-5B4C304014BA}" dt="2022-05-04T08:06:11.174" v="237"/>
          <ac:spMkLst>
            <pc:docMk/>
            <pc:sldMk cId="4291872575" sldId="274"/>
            <ac:spMk id="3" creationId="{48953D08-C76E-28D5-1AC5-DC8286508F92}"/>
          </ac:spMkLst>
        </pc:spChg>
        <pc:picChg chg="add mod">
          <ac:chgData name="Federica Lizzi" userId="S::federica.lizzi@univaq.it::7f31eaf4-baf8-45b1-8f68-64622c4dacb9" providerId="AD" clId="Web-{493C401A-4356-7D1C-2EBB-5B4C304014BA}" dt="2022-05-04T08:07:00.505" v="244" actId="1076"/>
          <ac:picMkLst>
            <pc:docMk/>
            <pc:sldMk cId="4291872575" sldId="274"/>
            <ac:picMk id="4" creationId="{02C6BAA2-CF4D-1D34-C9E2-CDBBD2FADF10}"/>
          </ac:picMkLst>
        </pc:picChg>
        <pc:picChg chg="add mod">
          <ac:chgData name="Federica Lizzi" userId="S::federica.lizzi@univaq.it::7f31eaf4-baf8-45b1-8f68-64622c4dacb9" providerId="AD" clId="Web-{493C401A-4356-7D1C-2EBB-5B4C304014BA}" dt="2022-05-04T08:07:03.380" v="246" actId="1076"/>
          <ac:picMkLst>
            <pc:docMk/>
            <pc:sldMk cId="4291872575" sldId="274"/>
            <ac:picMk id="5" creationId="{19D7EFD9-5799-F0FD-C7C9-05ACF35F8F97}"/>
          </ac:picMkLst>
        </pc:picChg>
      </pc:sldChg>
      <pc:sldChg chg="addSp delSp modSp new mod modClrScheme chgLayout">
        <pc:chgData name="Federica Lizzi" userId="S::federica.lizzi@univaq.it::7f31eaf4-baf8-45b1-8f68-64622c4dacb9" providerId="AD" clId="Web-{493C401A-4356-7D1C-2EBB-5B4C304014BA}" dt="2022-05-04T08:05:27.421" v="236" actId="1076"/>
        <pc:sldMkLst>
          <pc:docMk/>
          <pc:sldMk cId="2537192185" sldId="275"/>
        </pc:sldMkLst>
        <pc:spChg chg="del">
          <ac:chgData name="Federica Lizzi" userId="S::federica.lizzi@univaq.it::7f31eaf4-baf8-45b1-8f68-64622c4dacb9" providerId="AD" clId="Web-{493C401A-4356-7D1C-2EBB-5B4C304014BA}" dt="2022-05-04T08:04:31.558" v="227"/>
          <ac:spMkLst>
            <pc:docMk/>
            <pc:sldMk cId="2537192185" sldId="275"/>
            <ac:spMk id="2" creationId="{D343111F-7087-5D53-299D-1FA073EBAED8}"/>
          </ac:spMkLst>
        </pc:spChg>
        <pc:spChg chg="del">
          <ac:chgData name="Federica Lizzi" userId="S::federica.lizzi@univaq.it::7f31eaf4-baf8-45b1-8f68-64622c4dacb9" providerId="AD" clId="Web-{493C401A-4356-7D1C-2EBB-5B4C304014BA}" dt="2022-05-04T08:04:31.558" v="227"/>
          <ac:spMkLst>
            <pc:docMk/>
            <pc:sldMk cId="2537192185" sldId="275"/>
            <ac:spMk id="3" creationId="{3C5055C9-73F8-28B3-3F2F-AC49B565B2BF}"/>
          </ac:spMkLst>
        </pc:spChg>
        <pc:picChg chg="add mod">
          <ac:chgData name="Federica Lizzi" userId="S::federica.lizzi@univaq.it::7f31eaf4-baf8-45b1-8f68-64622c4dacb9" providerId="AD" clId="Web-{493C401A-4356-7D1C-2EBB-5B4C304014BA}" dt="2022-05-04T08:05:27.421" v="236" actId="1076"/>
          <ac:picMkLst>
            <pc:docMk/>
            <pc:sldMk cId="2537192185" sldId="275"/>
            <ac:picMk id="4" creationId="{E50DDD4A-9466-70F0-CBDA-F0ED08B2B1FC}"/>
          </ac:picMkLst>
        </pc:picChg>
        <pc:picChg chg="add mod">
          <ac:chgData name="Federica Lizzi" userId="S::federica.lizzi@univaq.it::7f31eaf4-baf8-45b1-8f68-64622c4dacb9" providerId="AD" clId="Web-{493C401A-4356-7D1C-2EBB-5B4C304014BA}" dt="2022-05-04T08:05:23.952" v="235" actId="1076"/>
          <ac:picMkLst>
            <pc:docMk/>
            <pc:sldMk cId="2537192185" sldId="275"/>
            <ac:picMk id="5" creationId="{9C30B004-71F0-0630-1241-F7A00A2F5C79}"/>
          </ac:picMkLst>
        </pc:picChg>
      </pc:sldChg>
      <pc:sldChg chg="new">
        <pc:chgData name="Federica Lizzi" userId="S::federica.lizzi@univaq.it::7f31eaf4-baf8-45b1-8f68-64622c4dacb9" providerId="AD" clId="Web-{493C401A-4356-7D1C-2EBB-5B4C304014BA}" dt="2022-05-04T08:07:12.396" v="247"/>
        <pc:sldMkLst>
          <pc:docMk/>
          <pc:sldMk cId="4213166982" sldId="276"/>
        </pc:sldMkLst>
      </pc:sldChg>
      <pc:sldChg chg="addSp delSp modSp new mod modClrScheme chgLayout">
        <pc:chgData name="Federica Lizzi" userId="S::federica.lizzi@univaq.it::7f31eaf4-baf8-45b1-8f68-64622c4dacb9" providerId="AD" clId="Web-{493C401A-4356-7D1C-2EBB-5B4C304014BA}" dt="2022-05-04T08:22:23.466" v="291"/>
        <pc:sldMkLst>
          <pc:docMk/>
          <pc:sldMk cId="990002633" sldId="277"/>
        </pc:sldMkLst>
        <pc:spChg chg="del">
          <ac:chgData name="Federica Lizzi" userId="S::federica.lizzi@univaq.it::7f31eaf4-baf8-45b1-8f68-64622c4dacb9" providerId="AD" clId="Web-{493C401A-4356-7D1C-2EBB-5B4C304014BA}" dt="2022-05-04T08:14:13.812" v="262"/>
          <ac:spMkLst>
            <pc:docMk/>
            <pc:sldMk cId="990002633" sldId="277"/>
            <ac:spMk id="2" creationId="{6E6EB08F-5A3E-C535-5B1D-8C2D1FA2FF18}"/>
          </ac:spMkLst>
        </pc:spChg>
        <pc:spChg chg="del">
          <ac:chgData name="Federica Lizzi" userId="S::federica.lizzi@univaq.it::7f31eaf4-baf8-45b1-8f68-64622c4dacb9" providerId="AD" clId="Web-{493C401A-4356-7D1C-2EBB-5B4C304014BA}" dt="2022-05-04T08:14:13.812" v="262"/>
          <ac:spMkLst>
            <pc:docMk/>
            <pc:sldMk cId="990002633" sldId="277"/>
            <ac:spMk id="3" creationId="{86EB0E9B-6D98-4F1E-2CC0-CE2A6DD3E644}"/>
          </ac:spMkLst>
        </pc:spChg>
        <pc:spChg chg="add mod">
          <ac:chgData name="Federica Lizzi" userId="S::federica.lizzi@univaq.it::7f31eaf4-baf8-45b1-8f68-64622c4dacb9" providerId="AD" clId="Web-{493C401A-4356-7D1C-2EBB-5B4C304014BA}" dt="2022-05-04T08:19:44.550" v="282"/>
          <ac:spMkLst>
            <pc:docMk/>
            <pc:sldMk cId="990002633" sldId="277"/>
            <ac:spMk id="5" creationId="{EAE28F15-CCB3-65FC-676D-021C5991475E}"/>
          </ac:spMkLst>
        </pc:spChg>
        <pc:spChg chg="add mod">
          <ac:chgData name="Federica Lizzi" userId="S::federica.lizzi@univaq.it::7f31eaf4-baf8-45b1-8f68-64622c4dacb9" providerId="AD" clId="Web-{493C401A-4356-7D1C-2EBB-5B4C304014BA}" dt="2022-05-04T08:22:23.466" v="291"/>
          <ac:spMkLst>
            <pc:docMk/>
            <pc:sldMk cId="990002633" sldId="277"/>
            <ac:spMk id="7" creationId="{90953C8E-7FA9-1E99-8155-712B74440297}"/>
          </ac:spMkLst>
        </pc:spChg>
        <pc:picChg chg="add mod">
          <ac:chgData name="Federica Lizzi" userId="S::federica.lizzi@univaq.it::7f31eaf4-baf8-45b1-8f68-64622c4dacb9" providerId="AD" clId="Web-{493C401A-4356-7D1C-2EBB-5B4C304014BA}" dt="2022-05-04T08:14:24.469" v="266" actId="1076"/>
          <ac:picMkLst>
            <pc:docMk/>
            <pc:sldMk cId="990002633" sldId="277"/>
            <ac:picMk id="4" creationId="{14A5C9D3-1B97-AF0E-23C6-C7968423F36E}"/>
          </ac:picMkLst>
        </pc:picChg>
        <pc:picChg chg="add mod">
          <ac:chgData name="Federica Lizzi" userId="S::federica.lizzi@univaq.it::7f31eaf4-baf8-45b1-8f68-64622c4dacb9" providerId="AD" clId="Web-{493C401A-4356-7D1C-2EBB-5B4C304014BA}" dt="2022-05-04T08:21:44.558" v="286" actId="1076"/>
          <ac:picMkLst>
            <pc:docMk/>
            <pc:sldMk cId="990002633" sldId="277"/>
            <ac:picMk id="6" creationId="{03E35858-278A-32A8-4E59-1C99DF9EC57D}"/>
          </ac:picMkLst>
        </pc:picChg>
      </pc:sldChg>
      <pc:sldChg chg="addSp delSp modSp new mod modClrScheme chgLayout">
        <pc:chgData name="Federica Lizzi" userId="S::federica.lizzi@univaq.it::7f31eaf4-baf8-45b1-8f68-64622c4dacb9" providerId="AD" clId="Web-{493C401A-4356-7D1C-2EBB-5B4C304014BA}" dt="2022-05-04T08:28:07.096" v="338" actId="1076"/>
        <pc:sldMkLst>
          <pc:docMk/>
          <pc:sldMk cId="2601830799" sldId="278"/>
        </pc:sldMkLst>
        <pc:spChg chg="del">
          <ac:chgData name="Federica Lizzi" userId="S::federica.lizzi@univaq.it::7f31eaf4-baf8-45b1-8f68-64622c4dacb9" providerId="AD" clId="Web-{493C401A-4356-7D1C-2EBB-5B4C304014BA}" dt="2022-05-04T08:22:34.201" v="292"/>
          <ac:spMkLst>
            <pc:docMk/>
            <pc:sldMk cId="2601830799" sldId="278"/>
            <ac:spMk id="2" creationId="{23B63116-1C8B-AE18-292A-4CBA9D7CF180}"/>
          </ac:spMkLst>
        </pc:spChg>
        <pc:spChg chg="del">
          <ac:chgData name="Federica Lizzi" userId="S::federica.lizzi@univaq.it::7f31eaf4-baf8-45b1-8f68-64622c4dacb9" providerId="AD" clId="Web-{493C401A-4356-7D1C-2EBB-5B4C304014BA}" dt="2022-05-04T08:22:34.201" v="292"/>
          <ac:spMkLst>
            <pc:docMk/>
            <pc:sldMk cId="2601830799" sldId="278"/>
            <ac:spMk id="3" creationId="{E44A2146-FDDF-25E7-49A4-DC690800BBAE}"/>
          </ac:spMkLst>
        </pc:spChg>
        <pc:spChg chg="add mod">
          <ac:chgData name="Federica Lizzi" userId="S::federica.lizzi@univaq.it::7f31eaf4-baf8-45b1-8f68-64622c4dacb9" providerId="AD" clId="Web-{493C401A-4356-7D1C-2EBB-5B4C304014BA}" dt="2022-05-04T08:26:05.573" v="316" actId="14100"/>
          <ac:spMkLst>
            <pc:docMk/>
            <pc:sldMk cId="2601830799" sldId="278"/>
            <ac:spMk id="6" creationId="{EA4D859A-FAE2-5E06-8A0B-350B66F63F85}"/>
          </ac:spMkLst>
        </pc:spChg>
        <pc:spChg chg="add mod">
          <ac:chgData name="Federica Lizzi" userId="S::federica.lizzi@univaq.it::7f31eaf4-baf8-45b1-8f68-64622c4dacb9" providerId="AD" clId="Web-{493C401A-4356-7D1C-2EBB-5B4C304014BA}" dt="2022-05-04T08:28:07.096" v="338" actId="1076"/>
          <ac:spMkLst>
            <pc:docMk/>
            <pc:sldMk cId="2601830799" sldId="278"/>
            <ac:spMk id="8" creationId="{CB779E54-2DDF-8851-81F5-7EC558E5472F}"/>
          </ac:spMkLst>
        </pc:spChg>
        <pc:spChg chg="add mod">
          <ac:chgData name="Federica Lizzi" userId="S::federica.lizzi@univaq.it::7f31eaf4-baf8-45b1-8f68-64622c4dacb9" providerId="AD" clId="Web-{493C401A-4356-7D1C-2EBB-5B4C304014BA}" dt="2022-05-04T08:27:59.564" v="336" actId="1076"/>
          <ac:spMkLst>
            <pc:docMk/>
            <pc:sldMk cId="2601830799" sldId="278"/>
            <ac:spMk id="9" creationId="{C8F473A0-41FF-0385-C5FC-97F779A302F1}"/>
          </ac:spMkLst>
        </pc:spChg>
        <pc:picChg chg="add mod">
          <ac:chgData name="Federica Lizzi" userId="S::federica.lizzi@univaq.it::7f31eaf4-baf8-45b1-8f68-64622c4dacb9" providerId="AD" clId="Web-{493C401A-4356-7D1C-2EBB-5B4C304014BA}" dt="2022-05-04T08:27:50.704" v="334" actId="1076"/>
          <ac:picMkLst>
            <pc:docMk/>
            <pc:sldMk cId="2601830799" sldId="278"/>
            <ac:picMk id="4" creationId="{46917537-B757-8095-08CA-E80F827A17C1}"/>
          </ac:picMkLst>
        </pc:picChg>
        <pc:picChg chg="add mod">
          <ac:chgData name="Federica Lizzi" userId="S::federica.lizzi@univaq.it::7f31eaf4-baf8-45b1-8f68-64622c4dacb9" providerId="AD" clId="Web-{493C401A-4356-7D1C-2EBB-5B4C304014BA}" dt="2022-05-04T08:25:47.713" v="311" actId="14100"/>
          <ac:picMkLst>
            <pc:docMk/>
            <pc:sldMk cId="2601830799" sldId="278"/>
            <ac:picMk id="5" creationId="{B126682F-7CED-C41D-CAD2-D674BB5A165C}"/>
          </ac:picMkLst>
        </pc:picChg>
        <pc:picChg chg="add mod">
          <ac:chgData name="Federica Lizzi" userId="S::federica.lizzi@univaq.it::7f31eaf4-baf8-45b1-8f68-64622c4dacb9" providerId="AD" clId="Web-{493C401A-4356-7D1C-2EBB-5B4C304014BA}" dt="2022-05-04T08:28:05.174" v="337" actId="1076"/>
          <ac:picMkLst>
            <pc:docMk/>
            <pc:sldMk cId="2601830799" sldId="278"/>
            <ac:picMk id="7" creationId="{BF29683D-FA0C-3F02-719A-8AD787F5814D}"/>
          </ac:picMkLst>
        </pc:picChg>
      </pc:sldChg>
      <pc:sldChg chg="addSp delSp modSp new mod modClrScheme chgLayout">
        <pc:chgData name="Federica Lizzi" userId="S::federica.lizzi@univaq.it::7f31eaf4-baf8-45b1-8f68-64622c4dacb9" providerId="AD" clId="Web-{493C401A-4356-7D1C-2EBB-5B4C304014BA}" dt="2022-05-04T08:11:47.741" v="261" actId="14100"/>
        <pc:sldMkLst>
          <pc:docMk/>
          <pc:sldMk cId="225010502" sldId="279"/>
        </pc:sldMkLst>
        <pc:spChg chg="del">
          <ac:chgData name="Federica Lizzi" userId="S::federica.lizzi@univaq.it::7f31eaf4-baf8-45b1-8f68-64622c4dacb9" providerId="AD" clId="Web-{493C401A-4356-7D1C-2EBB-5B4C304014BA}" dt="2022-05-04T08:11:31.646" v="257"/>
          <ac:spMkLst>
            <pc:docMk/>
            <pc:sldMk cId="225010502" sldId="279"/>
            <ac:spMk id="2" creationId="{9ACD7CF1-2725-06F1-B2BF-BE9573545E8C}"/>
          </ac:spMkLst>
        </pc:spChg>
        <pc:spChg chg="del">
          <ac:chgData name="Federica Lizzi" userId="S::federica.lizzi@univaq.it::7f31eaf4-baf8-45b1-8f68-64622c4dacb9" providerId="AD" clId="Web-{493C401A-4356-7D1C-2EBB-5B4C304014BA}" dt="2022-05-04T08:11:31.646" v="257"/>
          <ac:spMkLst>
            <pc:docMk/>
            <pc:sldMk cId="225010502" sldId="279"/>
            <ac:spMk id="3" creationId="{2BFC34F0-83CE-AC9A-09A3-9F28F199B5EB}"/>
          </ac:spMkLst>
        </pc:spChg>
        <pc:picChg chg="add mod">
          <ac:chgData name="Federica Lizzi" userId="S::federica.lizzi@univaq.it::7f31eaf4-baf8-45b1-8f68-64622c4dacb9" providerId="AD" clId="Web-{493C401A-4356-7D1C-2EBB-5B4C304014BA}" dt="2022-05-04T08:11:47.741" v="261" actId="14100"/>
          <ac:picMkLst>
            <pc:docMk/>
            <pc:sldMk cId="225010502" sldId="279"/>
            <ac:picMk id="4" creationId="{F8D39466-6A89-9CBF-005C-B5CE3F2A0393}"/>
          </ac:picMkLst>
        </pc:picChg>
      </pc:sldChg>
      <pc:sldChg chg="addSp delSp modSp new mod modClrScheme chgLayout">
        <pc:chgData name="Federica Lizzi" userId="S::federica.lizzi@univaq.it::7f31eaf4-baf8-45b1-8f68-64622c4dacb9" providerId="AD" clId="Web-{493C401A-4356-7D1C-2EBB-5B4C304014BA}" dt="2022-05-04T08:08:01.102" v="256" actId="14100"/>
        <pc:sldMkLst>
          <pc:docMk/>
          <pc:sldMk cId="1152824629" sldId="280"/>
        </pc:sldMkLst>
        <pc:spChg chg="del">
          <ac:chgData name="Federica Lizzi" userId="S::federica.lizzi@univaq.it::7f31eaf4-baf8-45b1-8f68-64622c4dacb9" providerId="AD" clId="Web-{493C401A-4356-7D1C-2EBB-5B4C304014BA}" dt="2022-05-04T08:07:17.615" v="252"/>
          <ac:spMkLst>
            <pc:docMk/>
            <pc:sldMk cId="1152824629" sldId="280"/>
            <ac:spMk id="2" creationId="{2006C509-C008-7031-E047-65CD95A552E3}"/>
          </ac:spMkLst>
        </pc:spChg>
        <pc:spChg chg="del">
          <ac:chgData name="Federica Lizzi" userId="S::federica.lizzi@univaq.it::7f31eaf4-baf8-45b1-8f68-64622c4dacb9" providerId="AD" clId="Web-{493C401A-4356-7D1C-2EBB-5B4C304014BA}" dt="2022-05-04T08:07:17.615" v="252"/>
          <ac:spMkLst>
            <pc:docMk/>
            <pc:sldMk cId="1152824629" sldId="280"/>
            <ac:spMk id="3" creationId="{57228E54-A023-7241-8207-BB8D52942BFD}"/>
          </ac:spMkLst>
        </pc:spChg>
        <pc:picChg chg="add mod">
          <ac:chgData name="Federica Lizzi" userId="S::federica.lizzi@univaq.it::7f31eaf4-baf8-45b1-8f68-64622c4dacb9" providerId="AD" clId="Web-{493C401A-4356-7D1C-2EBB-5B4C304014BA}" dt="2022-05-04T08:08:01.102" v="256" actId="14100"/>
          <ac:picMkLst>
            <pc:docMk/>
            <pc:sldMk cId="1152824629" sldId="280"/>
            <ac:picMk id="4" creationId="{A129A1D0-99CA-C276-126F-8508C672D102}"/>
          </ac:picMkLst>
        </pc:picChg>
      </pc:sldChg>
    </pc:docChg>
  </pc:docChgLst>
  <pc:docChgLst>
    <pc:chgData name="Federica Lizzi" userId="S::federica.lizzi@univaq.it::7f31eaf4-baf8-45b1-8f68-64622c4dacb9" providerId="AD" clId="Web-{8DF718CF-127E-F743-09A2-86ED367562E6}"/>
    <pc:docChg chg="modSld">
      <pc:chgData name="Federica Lizzi" userId="S::federica.lizzi@univaq.it::7f31eaf4-baf8-45b1-8f68-64622c4dacb9" providerId="AD" clId="Web-{8DF718CF-127E-F743-09A2-86ED367562E6}" dt="2022-05-09T17:49:24.664" v="3" actId="20577"/>
      <pc:docMkLst>
        <pc:docMk/>
      </pc:docMkLst>
      <pc:sldChg chg="modSp">
        <pc:chgData name="Federica Lizzi" userId="S::federica.lizzi@univaq.it::7f31eaf4-baf8-45b1-8f68-64622c4dacb9" providerId="AD" clId="Web-{8DF718CF-127E-F743-09A2-86ED367562E6}" dt="2022-05-09T17:49:24.664" v="3" actId="20577"/>
        <pc:sldMkLst>
          <pc:docMk/>
          <pc:sldMk cId="2259976699" sldId="262"/>
        </pc:sldMkLst>
        <pc:spChg chg="mod">
          <ac:chgData name="Federica Lizzi" userId="S::federica.lizzi@univaq.it::7f31eaf4-baf8-45b1-8f68-64622c4dacb9" providerId="AD" clId="Web-{8DF718CF-127E-F743-09A2-86ED367562E6}" dt="2022-05-09T17:49:24.664" v="3" actId="20577"/>
          <ac:spMkLst>
            <pc:docMk/>
            <pc:sldMk cId="2259976699" sldId="262"/>
            <ac:spMk id="3" creationId="{E4A5EF05-4E1E-56AA-BF10-C596D383F2FD}"/>
          </ac:spMkLst>
        </pc:spChg>
      </pc:sldChg>
    </pc:docChg>
  </pc:docChgLst>
  <pc:docChgLst>
    <pc:chgData name="Federica Lizzi" userId="S::federica.lizzi@univaq.it::7f31eaf4-baf8-45b1-8f68-64622c4dacb9" providerId="AD" clId="Web-{3A916F38-4BDA-335D-8730-D1E24F2F56DB}"/>
    <pc:docChg chg="addSld delSld modSld sldOrd">
      <pc:chgData name="Federica Lizzi" userId="S::federica.lizzi@univaq.it::7f31eaf4-baf8-45b1-8f68-64622c4dacb9" providerId="AD" clId="Web-{3A916F38-4BDA-335D-8730-D1E24F2F56DB}" dt="2022-05-04T05:36:11.408" v="630" actId="20577"/>
      <pc:docMkLst>
        <pc:docMk/>
      </pc:docMkLst>
      <pc:sldChg chg="modSp">
        <pc:chgData name="Federica Lizzi" userId="S::federica.lizzi@univaq.it::7f31eaf4-baf8-45b1-8f68-64622c4dacb9" providerId="AD" clId="Web-{3A916F38-4BDA-335D-8730-D1E24F2F56DB}" dt="2022-05-04T04:18:41.952" v="2" actId="20577"/>
        <pc:sldMkLst>
          <pc:docMk/>
          <pc:sldMk cId="3962583941" sldId="256"/>
        </pc:sldMkLst>
        <pc:spChg chg="mod">
          <ac:chgData name="Federica Lizzi" userId="S::federica.lizzi@univaq.it::7f31eaf4-baf8-45b1-8f68-64622c4dacb9" providerId="AD" clId="Web-{3A916F38-4BDA-335D-8730-D1E24F2F56DB}" dt="2022-05-04T04:18:41.952" v="2" actId="20577"/>
          <ac:spMkLst>
            <pc:docMk/>
            <pc:sldMk cId="3962583941" sldId="256"/>
            <ac:spMk id="3" creationId="{00000000-0000-0000-0000-000000000000}"/>
          </ac:spMkLst>
        </pc:spChg>
      </pc:sldChg>
      <pc:sldChg chg="addSp delSp modSp mod modClrScheme chgLayout">
        <pc:chgData name="Federica Lizzi" userId="S::federica.lizzi@univaq.it::7f31eaf4-baf8-45b1-8f68-64622c4dacb9" providerId="AD" clId="Web-{3A916F38-4BDA-335D-8730-D1E24F2F56DB}" dt="2022-05-04T04:22:10.753" v="13"/>
        <pc:sldMkLst>
          <pc:docMk/>
          <pc:sldMk cId="2228292747" sldId="257"/>
        </pc:sldMkLst>
        <pc:spChg chg="del">
          <ac:chgData name="Federica Lizzi" userId="S::federica.lizzi@univaq.it::7f31eaf4-baf8-45b1-8f68-64622c4dacb9" providerId="AD" clId="Web-{3A916F38-4BDA-335D-8730-D1E24F2F56DB}" dt="2022-05-04T04:21:55.252" v="11"/>
          <ac:spMkLst>
            <pc:docMk/>
            <pc:sldMk cId="2228292747" sldId="257"/>
            <ac:spMk id="2" creationId="{2F91A140-CAB2-6F12-7059-D9FB29D33881}"/>
          </ac:spMkLst>
        </pc:spChg>
        <pc:spChg chg="add del mod">
          <ac:chgData name="Federica Lizzi" userId="S::federica.lizzi@univaq.it::7f31eaf4-baf8-45b1-8f68-64622c4dacb9" providerId="AD" clId="Web-{3A916F38-4BDA-335D-8730-D1E24F2F56DB}" dt="2022-05-04T04:22:10.753" v="13"/>
          <ac:spMkLst>
            <pc:docMk/>
            <pc:sldMk cId="2228292747" sldId="257"/>
            <ac:spMk id="1741" creationId="{A82555F1-22FF-EFE6-B793-37CB996FA22D}"/>
          </ac:spMkLst>
        </pc:spChg>
        <pc:graphicFrameChg chg="mod ord">
          <ac:chgData name="Federica Lizzi" userId="S::federica.lizzi@univaq.it::7f31eaf4-baf8-45b1-8f68-64622c4dacb9" providerId="AD" clId="Web-{3A916F38-4BDA-335D-8730-D1E24F2F56DB}" dt="2022-05-04T04:22:10.753" v="13"/>
          <ac:graphicFrameMkLst>
            <pc:docMk/>
            <pc:sldMk cId="2228292747" sldId="257"/>
            <ac:graphicFrameMk id="4" creationId="{26CDB66D-631C-2D91-7B2F-26217BB92FEB}"/>
          </ac:graphicFrameMkLst>
        </pc:graphicFrameChg>
      </pc:sldChg>
      <pc:sldChg chg="addSp delSp modSp mod modClrScheme chgLayout">
        <pc:chgData name="Federica Lizzi" userId="S::federica.lizzi@univaq.it::7f31eaf4-baf8-45b1-8f68-64622c4dacb9" providerId="AD" clId="Web-{3A916F38-4BDA-335D-8730-D1E24F2F56DB}" dt="2022-05-04T04:22:50.958" v="17"/>
        <pc:sldMkLst>
          <pc:docMk/>
          <pc:sldMk cId="1327474771" sldId="258"/>
        </pc:sldMkLst>
        <pc:spChg chg="del">
          <ac:chgData name="Federica Lizzi" userId="S::federica.lizzi@univaq.it::7f31eaf4-baf8-45b1-8f68-64622c4dacb9" providerId="AD" clId="Web-{3A916F38-4BDA-335D-8730-D1E24F2F56DB}" dt="2022-05-04T04:22:45.505" v="16"/>
          <ac:spMkLst>
            <pc:docMk/>
            <pc:sldMk cId="1327474771" sldId="258"/>
            <ac:spMk id="2" creationId="{2F91A140-CAB2-6F12-7059-D9FB29D33881}"/>
          </ac:spMkLst>
        </pc:spChg>
        <pc:spChg chg="add del mod">
          <ac:chgData name="Federica Lizzi" userId="S::federica.lizzi@univaq.it::7f31eaf4-baf8-45b1-8f68-64622c4dacb9" providerId="AD" clId="Web-{3A916F38-4BDA-335D-8730-D1E24F2F56DB}" dt="2022-05-04T04:22:50.958" v="17"/>
          <ac:spMkLst>
            <pc:docMk/>
            <pc:sldMk cId="1327474771" sldId="258"/>
            <ac:spMk id="77" creationId="{EAC725E0-52EF-167D-EE14-32955F506E18}"/>
          </ac:spMkLst>
        </pc:spChg>
        <pc:graphicFrameChg chg="mod ord">
          <ac:chgData name="Federica Lizzi" userId="S::federica.lizzi@univaq.it::7f31eaf4-baf8-45b1-8f68-64622c4dacb9" providerId="AD" clId="Web-{3A916F38-4BDA-335D-8730-D1E24F2F56DB}" dt="2022-05-04T04:22:50.958" v="17"/>
          <ac:graphicFrameMkLst>
            <pc:docMk/>
            <pc:sldMk cId="1327474771" sldId="258"/>
            <ac:graphicFrameMk id="4" creationId="{26CDB66D-631C-2D91-7B2F-26217BB92FEB}"/>
          </ac:graphicFrameMkLst>
        </pc:graphicFrameChg>
      </pc:sldChg>
      <pc:sldChg chg="addSp delSp modSp mod modClrScheme delDesignElem chgLayout">
        <pc:chgData name="Federica Lizzi" userId="S::federica.lizzi@univaq.it::7f31eaf4-baf8-45b1-8f68-64622c4dacb9" providerId="AD" clId="Web-{3A916F38-4BDA-335D-8730-D1E24F2F56DB}" dt="2022-05-04T05:24:27.899" v="585" actId="20577"/>
        <pc:sldMkLst>
          <pc:docMk/>
          <pc:sldMk cId="1675554214" sldId="259"/>
        </pc:sldMkLst>
        <pc:spChg chg="del">
          <ac:chgData name="Federica Lizzi" userId="S::federica.lizzi@univaq.it::7f31eaf4-baf8-45b1-8f68-64622c4dacb9" providerId="AD" clId="Web-{3A916F38-4BDA-335D-8730-D1E24F2F56DB}" dt="2022-05-04T04:57:18.500" v="430"/>
          <ac:spMkLst>
            <pc:docMk/>
            <pc:sldMk cId="1675554214" sldId="259"/>
            <ac:spMk id="2" creationId="{B6020E2F-17BB-1793-0441-02607B99FD1B}"/>
          </ac:spMkLst>
        </pc:spChg>
        <pc:spChg chg="del">
          <ac:chgData name="Federica Lizzi" userId="S::federica.lizzi@univaq.it::7f31eaf4-baf8-45b1-8f68-64622c4dacb9" providerId="AD" clId="Web-{3A916F38-4BDA-335D-8730-D1E24F2F56DB}" dt="2022-05-04T04:57:18.500" v="430"/>
          <ac:spMkLst>
            <pc:docMk/>
            <pc:sldMk cId="1675554214" sldId="259"/>
            <ac:spMk id="10" creationId="{9F4444CE-BC8D-4D61-B303-4C05614E62AB}"/>
          </ac:spMkLst>
        </pc:spChg>
        <pc:spChg chg="del">
          <ac:chgData name="Federica Lizzi" userId="S::federica.lizzi@univaq.it::7f31eaf4-baf8-45b1-8f68-64622c4dacb9" providerId="AD" clId="Web-{3A916F38-4BDA-335D-8730-D1E24F2F56DB}" dt="2022-05-04T04:57:18.500" v="430"/>
          <ac:spMkLst>
            <pc:docMk/>
            <pc:sldMk cId="1675554214" sldId="259"/>
            <ac:spMk id="12" creationId="{73772B81-181F-48B7-8826-4D9686D15DF5}"/>
          </ac:spMkLst>
        </pc:spChg>
        <pc:spChg chg="del">
          <ac:chgData name="Federica Lizzi" userId="S::federica.lizzi@univaq.it::7f31eaf4-baf8-45b1-8f68-64622c4dacb9" providerId="AD" clId="Web-{3A916F38-4BDA-335D-8730-D1E24F2F56DB}" dt="2022-05-04T04:57:18.500" v="430"/>
          <ac:spMkLst>
            <pc:docMk/>
            <pc:sldMk cId="1675554214" sldId="259"/>
            <ac:spMk id="14" creationId="{B2205F6E-03C6-4E92-877C-E2482F6599AA}"/>
          </ac:spMkLst>
        </pc:spChg>
        <pc:spChg chg="add">
          <ac:chgData name="Federica Lizzi" userId="S::federica.lizzi@univaq.it::7f31eaf4-baf8-45b1-8f68-64622c4dacb9" providerId="AD" clId="Web-{3A916F38-4BDA-335D-8730-D1E24F2F56DB}" dt="2022-05-04T05:00:14.136" v="436"/>
          <ac:spMkLst>
            <pc:docMk/>
            <pc:sldMk cId="1675554214" sldId="259"/>
            <ac:spMk id="21" creationId="{03E8462A-FEBA-4848-81CC-3F8DA3E477BE}"/>
          </ac:spMkLst>
        </pc:spChg>
        <pc:spChg chg="add">
          <ac:chgData name="Federica Lizzi" userId="S::federica.lizzi@univaq.it::7f31eaf4-baf8-45b1-8f68-64622c4dacb9" providerId="AD" clId="Web-{3A916F38-4BDA-335D-8730-D1E24F2F56DB}" dt="2022-05-04T05:00:14.136" v="436"/>
          <ac:spMkLst>
            <pc:docMk/>
            <pc:sldMk cId="1675554214" sldId="259"/>
            <ac:spMk id="22" creationId="{7941F9B1-B01B-4A84-89D9-B169AEB4E456}"/>
          </ac:spMkLst>
        </pc:spChg>
        <pc:grpChg chg="add">
          <ac:chgData name="Federica Lizzi" userId="S::federica.lizzi@univaq.it::7f31eaf4-baf8-45b1-8f68-64622c4dacb9" providerId="AD" clId="Web-{3A916F38-4BDA-335D-8730-D1E24F2F56DB}" dt="2022-05-04T05:00:14.136" v="436"/>
          <ac:grpSpMkLst>
            <pc:docMk/>
            <pc:sldMk cId="1675554214" sldId="259"/>
            <ac:grpSpMk id="23" creationId="{2109F83F-40FE-4DB3-84CC-09FB3340D06D}"/>
          </ac:grpSpMkLst>
        </pc:grpChg>
        <pc:graphicFrameChg chg="mod ord modGraphic">
          <ac:chgData name="Federica Lizzi" userId="S::federica.lizzi@univaq.it::7f31eaf4-baf8-45b1-8f68-64622c4dacb9" providerId="AD" clId="Web-{3A916F38-4BDA-335D-8730-D1E24F2F56DB}" dt="2022-05-04T05:24:27.899" v="585" actId="20577"/>
          <ac:graphicFrameMkLst>
            <pc:docMk/>
            <pc:sldMk cId="1675554214" sldId="259"/>
            <ac:graphicFrameMk id="4" creationId="{8DFF2EAE-06BF-885E-3793-5DBABF513EA6}"/>
          </ac:graphicFrameMkLst>
        </pc:graphicFrameChg>
      </pc:sldChg>
      <pc:sldChg chg="addSp modSp mod ord setBg">
        <pc:chgData name="Federica Lizzi" userId="S::federica.lizzi@univaq.it::7f31eaf4-baf8-45b1-8f68-64622c4dacb9" providerId="AD" clId="Web-{3A916F38-4BDA-335D-8730-D1E24F2F56DB}" dt="2022-05-04T04:31:22.808" v="92"/>
        <pc:sldMkLst>
          <pc:docMk/>
          <pc:sldMk cId="1799061645" sldId="260"/>
        </pc:sldMkLst>
        <pc:spChg chg="mod">
          <ac:chgData name="Federica Lizzi" userId="S::federica.lizzi@univaq.it::7f31eaf4-baf8-45b1-8f68-64622c4dacb9" providerId="AD" clId="Web-{3A916F38-4BDA-335D-8730-D1E24F2F56DB}" dt="2022-05-04T04:29:25.457" v="86"/>
          <ac:spMkLst>
            <pc:docMk/>
            <pc:sldMk cId="1799061645" sldId="260"/>
            <ac:spMk id="2" creationId="{B52A0A93-EC8C-1E01-78B6-5AC395D42B49}"/>
          </ac:spMkLst>
        </pc:spChg>
        <pc:spChg chg="add">
          <ac:chgData name="Federica Lizzi" userId="S::federica.lizzi@univaq.it::7f31eaf4-baf8-45b1-8f68-64622c4dacb9" providerId="AD" clId="Web-{3A916F38-4BDA-335D-8730-D1E24F2F56DB}" dt="2022-05-04T04:29:25.457" v="86"/>
          <ac:spMkLst>
            <pc:docMk/>
            <pc:sldMk cId="1799061645" sldId="260"/>
            <ac:spMk id="9" creationId="{9F4444CE-BC8D-4D61-B303-4C05614E62AB}"/>
          </ac:spMkLst>
        </pc:spChg>
        <pc:spChg chg="add">
          <ac:chgData name="Federica Lizzi" userId="S::federica.lizzi@univaq.it::7f31eaf4-baf8-45b1-8f68-64622c4dacb9" providerId="AD" clId="Web-{3A916F38-4BDA-335D-8730-D1E24F2F56DB}" dt="2022-05-04T04:29:25.457" v="86"/>
          <ac:spMkLst>
            <pc:docMk/>
            <pc:sldMk cId="1799061645" sldId="260"/>
            <ac:spMk id="11" creationId="{73772B81-181F-48B7-8826-4D9686D15DF5}"/>
          </ac:spMkLst>
        </pc:spChg>
        <pc:spChg chg="add">
          <ac:chgData name="Federica Lizzi" userId="S::federica.lizzi@univaq.it::7f31eaf4-baf8-45b1-8f68-64622c4dacb9" providerId="AD" clId="Web-{3A916F38-4BDA-335D-8730-D1E24F2F56DB}" dt="2022-05-04T04:29:25.457" v="86"/>
          <ac:spMkLst>
            <pc:docMk/>
            <pc:sldMk cId="1799061645" sldId="260"/>
            <ac:spMk id="13" creationId="{B2205F6E-03C6-4E92-877C-E2482F6599AA}"/>
          </ac:spMkLst>
        </pc:spChg>
        <pc:graphicFrameChg chg="mod modGraphic">
          <ac:chgData name="Federica Lizzi" userId="S::federica.lizzi@univaq.it::7f31eaf4-baf8-45b1-8f68-64622c4dacb9" providerId="AD" clId="Web-{3A916F38-4BDA-335D-8730-D1E24F2F56DB}" dt="2022-05-04T04:29:25.457" v="86"/>
          <ac:graphicFrameMkLst>
            <pc:docMk/>
            <pc:sldMk cId="1799061645" sldId="260"/>
            <ac:graphicFrameMk id="4" creationId="{F1A2B8D7-4BEF-1849-9C97-D60AFAA5C6C8}"/>
          </ac:graphicFrameMkLst>
        </pc:graphicFrameChg>
      </pc:sldChg>
      <pc:sldChg chg="modSp ord">
        <pc:chgData name="Federica Lizzi" userId="S::federica.lizzi@univaq.it::7f31eaf4-baf8-45b1-8f68-64622c4dacb9" providerId="AD" clId="Web-{3A916F38-4BDA-335D-8730-D1E24F2F56DB}" dt="2022-05-04T04:31:22.808" v="90"/>
        <pc:sldMkLst>
          <pc:docMk/>
          <pc:sldMk cId="3624008307" sldId="261"/>
        </pc:sldMkLst>
        <pc:spChg chg="mod">
          <ac:chgData name="Federica Lizzi" userId="S::federica.lizzi@univaq.it::7f31eaf4-baf8-45b1-8f68-64622c4dacb9" providerId="AD" clId="Web-{3A916F38-4BDA-335D-8730-D1E24F2F56DB}" dt="2022-05-04T04:30:59.885" v="89" actId="20577"/>
          <ac:spMkLst>
            <pc:docMk/>
            <pc:sldMk cId="3624008307" sldId="261"/>
            <ac:spMk id="2" creationId="{7C2BC2CA-7A5B-C3DD-01F6-064BE70F6425}"/>
          </ac:spMkLst>
        </pc:spChg>
      </pc:sldChg>
      <pc:sldChg chg="ord">
        <pc:chgData name="Federica Lizzi" userId="S::federica.lizzi@univaq.it::7f31eaf4-baf8-45b1-8f68-64622c4dacb9" providerId="AD" clId="Web-{3A916F38-4BDA-335D-8730-D1E24F2F56DB}" dt="2022-05-04T04:31:22.808" v="91"/>
        <pc:sldMkLst>
          <pc:docMk/>
          <pc:sldMk cId="2259976699" sldId="262"/>
        </pc:sldMkLst>
      </pc:sldChg>
      <pc:sldChg chg="addSp modSp mod setBg">
        <pc:chgData name="Federica Lizzi" userId="S::federica.lizzi@univaq.it::7f31eaf4-baf8-45b1-8f68-64622c4dacb9" providerId="AD" clId="Web-{3A916F38-4BDA-335D-8730-D1E24F2F56DB}" dt="2022-05-04T05:12:22.227" v="510"/>
        <pc:sldMkLst>
          <pc:docMk/>
          <pc:sldMk cId="670802079" sldId="263"/>
        </pc:sldMkLst>
        <pc:spChg chg="mod">
          <ac:chgData name="Federica Lizzi" userId="S::federica.lizzi@univaq.it::7f31eaf4-baf8-45b1-8f68-64622c4dacb9" providerId="AD" clId="Web-{3A916F38-4BDA-335D-8730-D1E24F2F56DB}" dt="2022-05-04T05:12:22.227" v="510"/>
          <ac:spMkLst>
            <pc:docMk/>
            <pc:sldMk cId="670802079" sldId="263"/>
            <ac:spMk id="2" creationId="{4CD32C58-E66E-730B-4D41-DCD4E411CFB3}"/>
          </ac:spMkLst>
        </pc:spChg>
        <pc:spChg chg="mod">
          <ac:chgData name="Federica Lizzi" userId="S::federica.lizzi@univaq.it::7f31eaf4-baf8-45b1-8f68-64622c4dacb9" providerId="AD" clId="Web-{3A916F38-4BDA-335D-8730-D1E24F2F56DB}" dt="2022-05-04T05:12:22.227" v="510"/>
          <ac:spMkLst>
            <pc:docMk/>
            <pc:sldMk cId="670802079" sldId="263"/>
            <ac:spMk id="3" creationId="{CB20F460-DE52-E539-7A6B-95488BC33886}"/>
          </ac:spMkLst>
        </pc:spChg>
        <pc:spChg chg="add">
          <ac:chgData name="Federica Lizzi" userId="S::federica.lizzi@univaq.it::7f31eaf4-baf8-45b1-8f68-64622c4dacb9" providerId="AD" clId="Web-{3A916F38-4BDA-335D-8730-D1E24F2F56DB}" dt="2022-05-04T05:12:22.227" v="510"/>
          <ac:spMkLst>
            <pc:docMk/>
            <pc:sldMk cId="670802079" sldId="263"/>
            <ac:spMk id="9" creationId="{EB6743CF-E74B-4A3C-A785-599069DB89DF}"/>
          </ac:spMkLst>
        </pc:spChg>
        <pc:picChg chg="add">
          <ac:chgData name="Federica Lizzi" userId="S::federica.lizzi@univaq.it::7f31eaf4-baf8-45b1-8f68-64622c4dacb9" providerId="AD" clId="Web-{3A916F38-4BDA-335D-8730-D1E24F2F56DB}" dt="2022-05-04T05:12:22.227" v="510"/>
          <ac:picMkLst>
            <pc:docMk/>
            <pc:sldMk cId="670802079" sldId="263"/>
            <ac:picMk id="5" creationId="{A5310FA2-3280-FB21-D0C2-F4E7CB4A1CA6}"/>
          </ac:picMkLst>
        </pc:picChg>
      </pc:sldChg>
      <pc:sldChg chg="addSp modSp mod setBg">
        <pc:chgData name="Federica Lizzi" userId="S::federica.lizzi@univaq.it::7f31eaf4-baf8-45b1-8f68-64622c4dacb9" providerId="AD" clId="Web-{3A916F38-4BDA-335D-8730-D1E24F2F56DB}" dt="2022-05-04T05:32:21.223" v="598" actId="14100"/>
        <pc:sldMkLst>
          <pc:docMk/>
          <pc:sldMk cId="3867387746" sldId="266"/>
        </pc:sldMkLst>
        <pc:spChg chg="mod">
          <ac:chgData name="Federica Lizzi" userId="S::federica.lizzi@univaq.it::7f31eaf4-baf8-45b1-8f68-64622c4dacb9" providerId="AD" clId="Web-{3A916F38-4BDA-335D-8730-D1E24F2F56DB}" dt="2022-05-04T05:24:15.321" v="583" actId="20577"/>
          <ac:spMkLst>
            <pc:docMk/>
            <pc:sldMk cId="3867387746" sldId="266"/>
            <ac:spMk id="2" creationId="{08B721E3-F865-CF1B-FD9A-E0DF79541677}"/>
          </ac:spMkLst>
        </pc:spChg>
        <pc:spChg chg="mod">
          <ac:chgData name="Federica Lizzi" userId="S::federica.lizzi@univaq.it::7f31eaf4-baf8-45b1-8f68-64622c4dacb9" providerId="AD" clId="Web-{3A916F38-4BDA-335D-8730-D1E24F2F56DB}" dt="2022-05-04T05:32:21.223" v="598" actId="14100"/>
          <ac:spMkLst>
            <pc:docMk/>
            <pc:sldMk cId="3867387746" sldId="266"/>
            <ac:spMk id="3" creationId="{3C3DB6B9-EB8D-FE9D-6D0C-91C349DFB276}"/>
          </ac:spMkLst>
        </pc:spChg>
        <pc:picChg chg="add">
          <ac:chgData name="Federica Lizzi" userId="S::federica.lizzi@univaq.it::7f31eaf4-baf8-45b1-8f68-64622c4dacb9" providerId="AD" clId="Web-{3A916F38-4BDA-335D-8730-D1E24F2F56DB}" dt="2022-05-04T05:24:03.804" v="582"/>
          <ac:picMkLst>
            <pc:docMk/>
            <pc:sldMk cId="3867387746" sldId="266"/>
            <ac:picMk id="7" creationId="{3D021928-FA32-41A9-E153-375EBA54FDF3}"/>
          </ac:picMkLst>
        </pc:picChg>
      </pc:sldChg>
      <pc:sldChg chg="addSp delSp modSp mod setBg">
        <pc:chgData name="Federica Lizzi" userId="S::federica.lizzi@univaq.it::7f31eaf4-baf8-45b1-8f68-64622c4dacb9" providerId="AD" clId="Web-{3A916F38-4BDA-335D-8730-D1E24F2F56DB}" dt="2022-05-04T05:35:21.593" v="619" actId="1076"/>
        <pc:sldMkLst>
          <pc:docMk/>
          <pc:sldMk cId="12039460" sldId="267"/>
        </pc:sldMkLst>
        <pc:spChg chg="mod">
          <ac:chgData name="Federica Lizzi" userId="S::federica.lizzi@univaq.it::7f31eaf4-baf8-45b1-8f68-64622c4dacb9" providerId="AD" clId="Web-{3A916F38-4BDA-335D-8730-D1E24F2F56DB}" dt="2022-05-04T05:32:49.162" v="599"/>
          <ac:spMkLst>
            <pc:docMk/>
            <pc:sldMk cId="12039460" sldId="267"/>
            <ac:spMk id="2" creationId="{FAAC4E5A-872F-90C0-9864-91CB7683F741}"/>
          </ac:spMkLst>
        </pc:spChg>
        <pc:spChg chg="del">
          <ac:chgData name="Federica Lizzi" userId="S::federica.lizzi@univaq.it::7f31eaf4-baf8-45b1-8f68-64622c4dacb9" providerId="AD" clId="Web-{3A916F38-4BDA-335D-8730-D1E24F2F56DB}" dt="2022-05-04T05:32:49.162" v="599"/>
          <ac:spMkLst>
            <pc:docMk/>
            <pc:sldMk cId="12039460" sldId="267"/>
            <ac:spMk id="3" creationId="{230652BE-F4AC-0DB7-7517-502C68483BA3}"/>
          </ac:spMkLst>
        </pc:spChg>
        <pc:spChg chg="add">
          <ac:chgData name="Federica Lizzi" userId="S::federica.lizzi@univaq.it::7f31eaf4-baf8-45b1-8f68-64622c4dacb9" providerId="AD" clId="Web-{3A916F38-4BDA-335D-8730-D1E24F2F56DB}" dt="2022-05-04T05:32:49.162" v="599"/>
          <ac:spMkLst>
            <pc:docMk/>
            <pc:sldMk cId="12039460" sldId="267"/>
            <ac:spMk id="9" creationId="{9F4444CE-BC8D-4D61-B303-4C05614E62AB}"/>
          </ac:spMkLst>
        </pc:spChg>
        <pc:spChg chg="add">
          <ac:chgData name="Federica Lizzi" userId="S::federica.lizzi@univaq.it::7f31eaf4-baf8-45b1-8f68-64622c4dacb9" providerId="AD" clId="Web-{3A916F38-4BDA-335D-8730-D1E24F2F56DB}" dt="2022-05-04T05:32:49.162" v="599"/>
          <ac:spMkLst>
            <pc:docMk/>
            <pc:sldMk cId="12039460" sldId="267"/>
            <ac:spMk id="11" creationId="{73772B81-181F-48B7-8826-4D9686D15DF5}"/>
          </ac:spMkLst>
        </pc:spChg>
        <pc:spChg chg="add">
          <ac:chgData name="Federica Lizzi" userId="S::federica.lizzi@univaq.it::7f31eaf4-baf8-45b1-8f68-64622c4dacb9" providerId="AD" clId="Web-{3A916F38-4BDA-335D-8730-D1E24F2F56DB}" dt="2022-05-04T05:32:49.162" v="599"/>
          <ac:spMkLst>
            <pc:docMk/>
            <pc:sldMk cId="12039460" sldId="267"/>
            <ac:spMk id="13" creationId="{B2205F6E-03C6-4E92-877C-E2482F6599AA}"/>
          </ac:spMkLst>
        </pc:spChg>
        <pc:graphicFrameChg chg="add mod modGraphic">
          <ac:chgData name="Federica Lizzi" userId="S::federica.lizzi@univaq.it::7f31eaf4-baf8-45b1-8f68-64622c4dacb9" providerId="AD" clId="Web-{3A916F38-4BDA-335D-8730-D1E24F2F56DB}" dt="2022-05-04T05:35:21.593" v="619" actId="1076"/>
          <ac:graphicFrameMkLst>
            <pc:docMk/>
            <pc:sldMk cId="12039460" sldId="267"/>
            <ac:graphicFrameMk id="5" creationId="{4BE86828-A4F8-CB94-FC1D-EDD40BF171CA}"/>
          </ac:graphicFrameMkLst>
        </pc:graphicFrameChg>
      </pc:sldChg>
      <pc:sldChg chg="addSp delSp modSp mod modClrScheme chgLayout">
        <pc:chgData name="Federica Lizzi" userId="S::federica.lizzi@univaq.it::7f31eaf4-baf8-45b1-8f68-64622c4dacb9" providerId="AD" clId="Web-{3A916F38-4BDA-335D-8730-D1E24F2F56DB}" dt="2022-05-04T04:34:03.051" v="121" actId="1076"/>
        <pc:sldMkLst>
          <pc:docMk/>
          <pc:sldMk cId="3873389968" sldId="268"/>
        </pc:sldMkLst>
        <pc:spChg chg="del">
          <ac:chgData name="Federica Lizzi" userId="S::federica.lizzi@univaq.it::7f31eaf4-baf8-45b1-8f68-64622c4dacb9" providerId="AD" clId="Web-{3A916F38-4BDA-335D-8730-D1E24F2F56DB}" dt="2022-05-04T04:32:13.780" v="95"/>
          <ac:spMkLst>
            <pc:docMk/>
            <pc:sldMk cId="3873389968" sldId="268"/>
            <ac:spMk id="2" creationId="{0D005050-3703-32DA-960D-504E372E47C3}"/>
          </ac:spMkLst>
        </pc:spChg>
        <pc:spChg chg="add mod">
          <ac:chgData name="Federica Lizzi" userId="S::federica.lizzi@univaq.it::7f31eaf4-baf8-45b1-8f68-64622c4dacb9" providerId="AD" clId="Web-{3A916F38-4BDA-335D-8730-D1E24F2F56DB}" dt="2022-05-04T04:33:46.832" v="118" actId="1076"/>
          <ac:spMkLst>
            <pc:docMk/>
            <pc:sldMk cId="3873389968" sldId="268"/>
            <ac:spMk id="92" creationId="{F551DCCB-3CF4-4725-60C4-18947D2AA366}"/>
          </ac:spMkLst>
        </pc:spChg>
        <pc:graphicFrameChg chg="mod ord">
          <ac:chgData name="Federica Lizzi" userId="S::federica.lizzi@univaq.it::7f31eaf4-baf8-45b1-8f68-64622c4dacb9" providerId="AD" clId="Web-{3A916F38-4BDA-335D-8730-D1E24F2F56DB}" dt="2022-05-04T04:34:03.051" v="121" actId="1076"/>
          <ac:graphicFrameMkLst>
            <pc:docMk/>
            <pc:sldMk cId="3873389968" sldId="268"/>
            <ac:graphicFrameMk id="4" creationId="{7D3F60FC-49AC-5342-F6E3-B24A271A5D81}"/>
          </ac:graphicFrameMkLst>
        </pc:graphicFrameChg>
      </pc:sldChg>
      <pc:sldChg chg="modSp add">
        <pc:chgData name="Federica Lizzi" userId="S::federica.lizzi@univaq.it::7f31eaf4-baf8-45b1-8f68-64622c4dacb9" providerId="AD" clId="Web-{3A916F38-4BDA-335D-8730-D1E24F2F56DB}" dt="2022-05-04T04:23:45.899" v="26" actId="20577"/>
        <pc:sldMkLst>
          <pc:docMk/>
          <pc:sldMk cId="2859688592" sldId="269"/>
        </pc:sldMkLst>
        <pc:spChg chg="mod">
          <ac:chgData name="Federica Lizzi" userId="S::federica.lizzi@univaq.it::7f31eaf4-baf8-45b1-8f68-64622c4dacb9" providerId="AD" clId="Web-{3A916F38-4BDA-335D-8730-D1E24F2F56DB}" dt="2022-05-04T04:23:45.899" v="26" actId="20577"/>
          <ac:spMkLst>
            <pc:docMk/>
            <pc:sldMk cId="2859688592" sldId="269"/>
            <ac:spMk id="2" creationId="{F66CECD9-D196-4501-A59B-852D93FA0603}"/>
          </ac:spMkLst>
        </pc:spChg>
      </pc:sldChg>
      <pc:sldChg chg="new del">
        <pc:chgData name="Federica Lizzi" userId="S::federica.lizzi@univaq.it::7f31eaf4-baf8-45b1-8f68-64622c4dacb9" providerId="AD" clId="Web-{3A916F38-4BDA-335D-8730-D1E24F2F56DB}" dt="2022-05-04T04:22:15.222" v="14"/>
        <pc:sldMkLst>
          <pc:docMk/>
          <pc:sldMk cId="521574022" sldId="270"/>
        </pc:sldMkLst>
      </pc:sldChg>
      <pc:sldChg chg="modSp add replId">
        <pc:chgData name="Federica Lizzi" userId="S::federica.lizzi@univaq.it::7f31eaf4-baf8-45b1-8f68-64622c4dacb9" providerId="AD" clId="Web-{3A916F38-4BDA-335D-8730-D1E24F2F56DB}" dt="2022-05-04T04:31:50.153" v="94" actId="20577"/>
        <pc:sldMkLst>
          <pc:docMk/>
          <pc:sldMk cId="1434968050" sldId="270"/>
        </pc:sldMkLst>
        <pc:spChg chg="mod">
          <ac:chgData name="Federica Lizzi" userId="S::federica.lizzi@univaq.it::7f31eaf4-baf8-45b1-8f68-64622c4dacb9" providerId="AD" clId="Web-{3A916F38-4BDA-335D-8730-D1E24F2F56DB}" dt="2022-05-04T04:31:50.153" v="94" actId="20577"/>
          <ac:spMkLst>
            <pc:docMk/>
            <pc:sldMk cId="1434968050" sldId="270"/>
            <ac:spMk id="2" creationId="{F66CECD9-D196-4501-A59B-852D93FA0603}"/>
          </ac:spMkLst>
        </pc:spChg>
      </pc:sldChg>
      <pc:sldChg chg="modSp add replId">
        <pc:chgData name="Federica Lizzi" userId="S::federica.lizzi@univaq.it::7f31eaf4-baf8-45b1-8f68-64622c4dacb9" providerId="AD" clId="Web-{3A916F38-4BDA-335D-8730-D1E24F2F56DB}" dt="2022-05-04T05:36:11.408" v="630" actId="20577"/>
        <pc:sldMkLst>
          <pc:docMk/>
          <pc:sldMk cId="456153305" sldId="271"/>
        </pc:sldMkLst>
        <pc:spChg chg="mod">
          <ac:chgData name="Federica Lizzi" userId="S::federica.lizzi@univaq.it::7f31eaf4-baf8-45b1-8f68-64622c4dacb9" providerId="AD" clId="Web-{3A916F38-4BDA-335D-8730-D1E24F2F56DB}" dt="2022-05-04T05:36:11.408" v="630" actId="20577"/>
          <ac:spMkLst>
            <pc:docMk/>
            <pc:sldMk cId="456153305" sldId="271"/>
            <ac:spMk id="2" creationId="{F66CECD9-D196-4501-A59B-852D93FA0603}"/>
          </ac:spMkLst>
        </pc:spChg>
      </pc:sldChg>
      <pc:sldMasterChg chg="addSldLayout">
        <pc:chgData name="Federica Lizzi" userId="S::federica.lizzi@univaq.it::7f31eaf4-baf8-45b1-8f68-64622c4dacb9" providerId="AD" clId="Web-{3A916F38-4BDA-335D-8730-D1E24F2F56DB}" dt="2022-05-04T04:21:05.919" v="3"/>
        <pc:sldMasterMkLst>
          <pc:docMk/>
          <pc:sldMasterMk cId="3414356333" sldId="2147483660"/>
        </pc:sldMasterMkLst>
        <pc:sldLayoutChg chg="add">
          <pc:chgData name="Federica Lizzi" userId="S::federica.lizzi@univaq.it::7f31eaf4-baf8-45b1-8f68-64622c4dacb9" providerId="AD" clId="Web-{3A916F38-4BDA-335D-8730-D1E24F2F56DB}" dt="2022-05-04T04:21:05.919" v="3"/>
          <pc:sldLayoutMkLst>
            <pc:docMk/>
            <pc:sldMasterMk cId="3414356333" sldId="2147483660"/>
            <pc:sldLayoutMk cId="646785251" sldId="2147483948"/>
          </pc:sldLayoutMkLst>
        </pc:sldLayoutChg>
        <pc:sldLayoutChg chg="add">
          <pc:chgData name="Federica Lizzi" userId="S::federica.lizzi@univaq.it::7f31eaf4-baf8-45b1-8f68-64622c4dacb9" providerId="AD" clId="Web-{3A916F38-4BDA-335D-8730-D1E24F2F56DB}" dt="2022-05-04T04:21:05.919" v="3"/>
          <pc:sldLayoutMkLst>
            <pc:docMk/>
            <pc:sldMasterMk cId="3414356333" sldId="2147483660"/>
            <pc:sldLayoutMk cId="1880019923" sldId="2147483949"/>
          </pc:sldLayoutMkLst>
        </pc:sldLayoutChg>
        <pc:sldLayoutChg chg="add">
          <pc:chgData name="Federica Lizzi" userId="S::federica.lizzi@univaq.it::7f31eaf4-baf8-45b1-8f68-64622c4dacb9" providerId="AD" clId="Web-{3A916F38-4BDA-335D-8730-D1E24F2F56DB}" dt="2022-05-04T04:21:05.919" v="3"/>
          <pc:sldLayoutMkLst>
            <pc:docMk/>
            <pc:sldMasterMk cId="3414356333" sldId="2147483660"/>
            <pc:sldLayoutMk cId="3506848928" sldId="2147483950"/>
          </pc:sldLayoutMkLst>
        </pc:sldLayoutChg>
        <pc:sldLayoutChg chg="add">
          <pc:chgData name="Federica Lizzi" userId="S::federica.lizzi@univaq.it::7f31eaf4-baf8-45b1-8f68-64622c4dacb9" providerId="AD" clId="Web-{3A916F38-4BDA-335D-8730-D1E24F2F56DB}" dt="2022-05-04T04:21:05.919" v="3"/>
          <pc:sldLayoutMkLst>
            <pc:docMk/>
            <pc:sldMasterMk cId="3414356333" sldId="2147483660"/>
            <pc:sldLayoutMk cId="2395217811" sldId="2147483951"/>
          </pc:sldLayoutMkLst>
        </pc:sldLayoutChg>
      </pc:sldMasterChg>
    </pc:docChg>
  </pc:docChgLst>
  <pc:docChgLst>
    <pc:chgData name="Federica Lizzi" userId="S::federica.lizzi@univaq.it::7f31eaf4-baf8-45b1-8f68-64622c4dacb9" providerId="AD" clId="Web-{99A5EF8C-BF0E-08D5-C1BE-A9165FE43760}"/>
    <pc:docChg chg="delSld">
      <pc:chgData name="Federica Lizzi" userId="S::federica.lizzi@univaq.it::7f31eaf4-baf8-45b1-8f68-64622c4dacb9" providerId="AD" clId="Web-{99A5EF8C-BF0E-08D5-C1BE-A9165FE43760}" dt="2022-05-08T04:23:35.699" v="35"/>
      <pc:docMkLst>
        <pc:docMk/>
      </pc:docMkLst>
      <pc:sldChg chg="del">
        <pc:chgData name="Federica Lizzi" userId="S::federica.lizzi@univaq.it::7f31eaf4-baf8-45b1-8f68-64622c4dacb9" providerId="AD" clId="Web-{99A5EF8C-BF0E-08D5-C1BE-A9165FE43760}" dt="2022-05-08T04:23:35.699" v="35"/>
        <pc:sldMkLst>
          <pc:docMk/>
          <pc:sldMk cId="2431692609" sldId="272"/>
        </pc:sldMkLst>
      </pc:sldChg>
      <pc:sldChg chg="del">
        <pc:chgData name="Federica Lizzi" userId="S::federica.lizzi@univaq.it::7f31eaf4-baf8-45b1-8f68-64622c4dacb9" providerId="AD" clId="Web-{99A5EF8C-BF0E-08D5-C1BE-A9165FE43760}" dt="2022-05-08T04:23:35.699" v="19"/>
        <pc:sldMkLst>
          <pc:docMk/>
          <pc:sldMk cId="4291872575" sldId="274"/>
        </pc:sldMkLst>
      </pc:sldChg>
      <pc:sldChg chg="del">
        <pc:chgData name="Federica Lizzi" userId="S::federica.lizzi@univaq.it::7f31eaf4-baf8-45b1-8f68-64622c4dacb9" providerId="AD" clId="Web-{99A5EF8C-BF0E-08D5-C1BE-A9165FE43760}" dt="2022-05-08T04:23:35.699" v="18"/>
        <pc:sldMkLst>
          <pc:docMk/>
          <pc:sldMk cId="2537192185" sldId="275"/>
        </pc:sldMkLst>
      </pc:sldChg>
      <pc:sldChg chg="del">
        <pc:chgData name="Federica Lizzi" userId="S::federica.lizzi@univaq.it::7f31eaf4-baf8-45b1-8f68-64622c4dacb9" providerId="AD" clId="Web-{99A5EF8C-BF0E-08D5-C1BE-A9165FE43760}" dt="2022-05-08T04:23:35.699" v="33"/>
        <pc:sldMkLst>
          <pc:docMk/>
          <pc:sldMk cId="4213166982" sldId="276"/>
        </pc:sldMkLst>
      </pc:sldChg>
      <pc:sldChg chg="del">
        <pc:chgData name="Federica Lizzi" userId="S::federica.lizzi@univaq.it::7f31eaf4-baf8-45b1-8f68-64622c4dacb9" providerId="AD" clId="Web-{99A5EF8C-BF0E-08D5-C1BE-A9165FE43760}" dt="2022-05-08T04:23:35.699" v="23"/>
        <pc:sldMkLst>
          <pc:docMk/>
          <pc:sldMk cId="990002633" sldId="277"/>
        </pc:sldMkLst>
      </pc:sldChg>
      <pc:sldChg chg="del">
        <pc:chgData name="Federica Lizzi" userId="S::federica.lizzi@univaq.it::7f31eaf4-baf8-45b1-8f68-64622c4dacb9" providerId="AD" clId="Web-{99A5EF8C-BF0E-08D5-C1BE-A9165FE43760}" dt="2022-05-08T04:23:35.699" v="21"/>
        <pc:sldMkLst>
          <pc:docMk/>
          <pc:sldMk cId="225010502" sldId="279"/>
        </pc:sldMkLst>
      </pc:sldChg>
      <pc:sldChg chg="del">
        <pc:chgData name="Federica Lizzi" userId="S::federica.lizzi@univaq.it::7f31eaf4-baf8-45b1-8f68-64622c4dacb9" providerId="AD" clId="Web-{99A5EF8C-BF0E-08D5-C1BE-A9165FE43760}" dt="2022-05-08T04:23:35.699" v="20"/>
        <pc:sldMkLst>
          <pc:docMk/>
          <pc:sldMk cId="1152824629" sldId="280"/>
        </pc:sldMkLst>
      </pc:sldChg>
      <pc:sldChg chg="del">
        <pc:chgData name="Federica Lizzi" userId="S::federica.lizzi@univaq.it::7f31eaf4-baf8-45b1-8f68-64622c4dacb9" providerId="AD" clId="Web-{99A5EF8C-BF0E-08D5-C1BE-A9165FE43760}" dt="2022-05-08T04:23:35.699" v="22"/>
        <pc:sldMkLst>
          <pc:docMk/>
          <pc:sldMk cId="858087040" sldId="281"/>
        </pc:sldMkLst>
      </pc:sldChg>
      <pc:sldChg chg="del">
        <pc:chgData name="Federica Lizzi" userId="S::federica.lizzi@univaq.it::7f31eaf4-baf8-45b1-8f68-64622c4dacb9" providerId="AD" clId="Web-{99A5EF8C-BF0E-08D5-C1BE-A9165FE43760}" dt="2022-05-08T04:23:35.699" v="34"/>
        <pc:sldMkLst>
          <pc:docMk/>
          <pc:sldMk cId="1266902545" sldId="282"/>
        </pc:sldMkLst>
      </pc:sldChg>
      <pc:sldChg chg="del">
        <pc:chgData name="Federica Lizzi" userId="S::federica.lizzi@univaq.it::7f31eaf4-baf8-45b1-8f68-64622c4dacb9" providerId="AD" clId="Web-{99A5EF8C-BF0E-08D5-C1BE-A9165FE43760}" dt="2022-05-08T04:23:35.699" v="26"/>
        <pc:sldMkLst>
          <pc:docMk/>
          <pc:sldMk cId="2332528920" sldId="283"/>
        </pc:sldMkLst>
      </pc:sldChg>
      <pc:sldChg chg="del">
        <pc:chgData name="Federica Lizzi" userId="S::federica.lizzi@univaq.it::7f31eaf4-baf8-45b1-8f68-64622c4dacb9" providerId="AD" clId="Web-{99A5EF8C-BF0E-08D5-C1BE-A9165FE43760}" dt="2022-05-08T04:23:35.699" v="25"/>
        <pc:sldMkLst>
          <pc:docMk/>
          <pc:sldMk cId="2330030126" sldId="284"/>
        </pc:sldMkLst>
      </pc:sldChg>
      <pc:sldChg chg="del">
        <pc:chgData name="Federica Lizzi" userId="S::federica.lizzi@univaq.it::7f31eaf4-baf8-45b1-8f68-64622c4dacb9" providerId="AD" clId="Web-{99A5EF8C-BF0E-08D5-C1BE-A9165FE43760}" dt="2022-05-08T04:23:35.699" v="24"/>
        <pc:sldMkLst>
          <pc:docMk/>
          <pc:sldMk cId="1133856117" sldId="285"/>
        </pc:sldMkLst>
      </pc:sldChg>
      <pc:sldChg chg="del">
        <pc:chgData name="Federica Lizzi" userId="S::federica.lizzi@univaq.it::7f31eaf4-baf8-45b1-8f68-64622c4dacb9" providerId="AD" clId="Web-{99A5EF8C-BF0E-08D5-C1BE-A9165FE43760}" dt="2022-05-08T04:23:35.699" v="32"/>
        <pc:sldMkLst>
          <pc:docMk/>
          <pc:sldMk cId="1033927577" sldId="286"/>
        </pc:sldMkLst>
      </pc:sldChg>
      <pc:sldChg chg="del">
        <pc:chgData name="Federica Lizzi" userId="S::federica.lizzi@univaq.it::7f31eaf4-baf8-45b1-8f68-64622c4dacb9" providerId="AD" clId="Web-{99A5EF8C-BF0E-08D5-C1BE-A9165FE43760}" dt="2022-05-08T04:23:35.699" v="31"/>
        <pc:sldMkLst>
          <pc:docMk/>
          <pc:sldMk cId="3538726931" sldId="287"/>
        </pc:sldMkLst>
      </pc:sldChg>
      <pc:sldChg chg="del">
        <pc:chgData name="Federica Lizzi" userId="S::federica.lizzi@univaq.it::7f31eaf4-baf8-45b1-8f68-64622c4dacb9" providerId="AD" clId="Web-{99A5EF8C-BF0E-08D5-C1BE-A9165FE43760}" dt="2022-05-08T04:23:35.699" v="30"/>
        <pc:sldMkLst>
          <pc:docMk/>
          <pc:sldMk cId="520742379" sldId="288"/>
        </pc:sldMkLst>
      </pc:sldChg>
      <pc:sldChg chg="del">
        <pc:chgData name="Federica Lizzi" userId="S::federica.lizzi@univaq.it::7f31eaf4-baf8-45b1-8f68-64622c4dacb9" providerId="AD" clId="Web-{99A5EF8C-BF0E-08D5-C1BE-A9165FE43760}" dt="2022-05-08T04:23:35.699" v="29"/>
        <pc:sldMkLst>
          <pc:docMk/>
          <pc:sldMk cId="3696430615" sldId="289"/>
        </pc:sldMkLst>
      </pc:sldChg>
      <pc:sldChg chg="del">
        <pc:chgData name="Federica Lizzi" userId="S::federica.lizzi@univaq.it::7f31eaf4-baf8-45b1-8f68-64622c4dacb9" providerId="AD" clId="Web-{99A5EF8C-BF0E-08D5-C1BE-A9165FE43760}" dt="2022-05-08T04:23:35.699" v="28"/>
        <pc:sldMkLst>
          <pc:docMk/>
          <pc:sldMk cId="3140863907" sldId="290"/>
        </pc:sldMkLst>
      </pc:sldChg>
      <pc:sldChg chg="del">
        <pc:chgData name="Federica Lizzi" userId="S::federica.lizzi@univaq.it::7f31eaf4-baf8-45b1-8f68-64622c4dacb9" providerId="AD" clId="Web-{99A5EF8C-BF0E-08D5-C1BE-A9165FE43760}" dt="2022-05-08T04:23:35.699" v="27"/>
        <pc:sldMkLst>
          <pc:docMk/>
          <pc:sldMk cId="2787068073" sldId="291"/>
        </pc:sldMkLst>
      </pc:sldChg>
      <pc:sldChg chg="del">
        <pc:chgData name="Federica Lizzi" userId="S::federica.lizzi@univaq.it::7f31eaf4-baf8-45b1-8f68-64622c4dacb9" providerId="AD" clId="Web-{99A5EF8C-BF0E-08D5-C1BE-A9165FE43760}" dt="2022-05-08T04:23:35.699" v="17"/>
        <pc:sldMkLst>
          <pc:docMk/>
          <pc:sldMk cId="926997096" sldId="292"/>
        </pc:sldMkLst>
      </pc:sldChg>
      <pc:sldChg chg="del">
        <pc:chgData name="Federica Lizzi" userId="S::federica.lizzi@univaq.it::7f31eaf4-baf8-45b1-8f68-64622c4dacb9" providerId="AD" clId="Web-{99A5EF8C-BF0E-08D5-C1BE-A9165FE43760}" dt="2022-05-08T04:23:35.683" v="16"/>
        <pc:sldMkLst>
          <pc:docMk/>
          <pc:sldMk cId="937214543" sldId="293"/>
        </pc:sldMkLst>
      </pc:sldChg>
      <pc:sldChg chg="del">
        <pc:chgData name="Federica Lizzi" userId="S::federica.lizzi@univaq.it::7f31eaf4-baf8-45b1-8f68-64622c4dacb9" providerId="AD" clId="Web-{99A5EF8C-BF0E-08D5-C1BE-A9165FE43760}" dt="2022-05-08T04:23:35.683" v="15"/>
        <pc:sldMkLst>
          <pc:docMk/>
          <pc:sldMk cId="495772294" sldId="294"/>
        </pc:sldMkLst>
      </pc:sldChg>
      <pc:sldChg chg="del">
        <pc:chgData name="Federica Lizzi" userId="S::federica.lizzi@univaq.it::7f31eaf4-baf8-45b1-8f68-64622c4dacb9" providerId="AD" clId="Web-{99A5EF8C-BF0E-08D5-C1BE-A9165FE43760}" dt="2022-05-08T04:23:35.683" v="0"/>
        <pc:sldMkLst>
          <pc:docMk/>
          <pc:sldMk cId="415674155" sldId="295"/>
        </pc:sldMkLst>
      </pc:sldChg>
      <pc:sldChg chg="del">
        <pc:chgData name="Federica Lizzi" userId="S::federica.lizzi@univaq.it::7f31eaf4-baf8-45b1-8f68-64622c4dacb9" providerId="AD" clId="Web-{99A5EF8C-BF0E-08D5-C1BE-A9165FE43760}" dt="2022-05-08T04:23:35.683" v="3"/>
        <pc:sldMkLst>
          <pc:docMk/>
          <pc:sldMk cId="3446359116" sldId="296"/>
        </pc:sldMkLst>
      </pc:sldChg>
      <pc:sldChg chg="del">
        <pc:chgData name="Federica Lizzi" userId="S::federica.lizzi@univaq.it::7f31eaf4-baf8-45b1-8f68-64622c4dacb9" providerId="AD" clId="Web-{99A5EF8C-BF0E-08D5-C1BE-A9165FE43760}" dt="2022-05-08T04:23:35.683" v="2"/>
        <pc:sldMkLst>
          <pc:docMk/>
          <pc:sldMk cId="3933171121" sldId="297"/>
        </pc:sldMkLst>
      </pc:sldChg>
      <pc:sldChg chg="del">
        <pc:chgData name="Federica Lizzi" userId="S::federica.lizzi@univaq.it::7f31eaf4-baf8-45b1-8f68-64622c4dacb9" providerId="AD" clId="Web-{99A5EF8C-BF0E-08D5-C1BE-A9165FE43760}" dt="2022-05-08T04:23:35.683" v="1"/>
        <pc:sldMkLst>
          <pc:docMk/>
          <pc:sldMk cId="1629809173" sldId="298"/>
        </pc:sldMkLst>
      </pc:sldChg>
      <pc:sldChg chg="del">
        <pc:chgData name="Federica Lizzi" userId="S::federica.lizzi@univaq.it::7f31eaf4-baf8-45b1-8f68-64622c4dacb9" providerId="AD" clId="Web-{99A5EF8C-BF0E-08D5-C1BE-A9165FE43760}" dt="2022-05-08T04:23:35.683" v="5"/>
        <pc:sldMkLst>
          <pc:docMk/>
          <pc:sldMk cId="3196125683" sldId="299"/>
        </pc:sldMkLst>
      </pc:sldChg>
      <pc:sldChg chg="del">
        <pc:chgData name="Federica Lizzi" userId="S::federica.lizzi@univaq.it::7f31eaf4-baf8-45b1-8f68-64622c4dacb9" providerId="AD" clId="Web-{99A5EF8C-BF0E-08D5-C1BE-A9165FE43760}" dt="2022-05-08T04:23:35.683" v="4"/>
        <pc:sldMkLst>
          <pc:docMk/>
          <pc:sldMk cId="1276034737" sldId="300"/>
        </pc:sldMkLst>
      </pc:sldChg>
      <pc:sldChg chg="del">
        <pc:chgData name="Federica Lizzi" userId="S::federica.lizzi@univaq.it::7f31eaf4-baf8-45b1-8f68-64622c4dacb9" providerId="AD" clId="Web-{99A5EF8C-BF0E-08D5-C1BE-A9165FE43760}" dt="2022-05-08T04:23:35.683" v="13"/>
        <pc:sldMkLst>
          <pc:docMk/>
          <pc:sldMk cId="3985923256" sldId="301"/>
        </pc:sldMkLst>
      </pc:sldChg>
      <pc:sldChg chg="del">
        <pc:chgData name="Federica Lizzi" userId="S::federica.lizzi@univaq.it::7f31eaf4-baf8-45b1-8f68-64622c4dacb9" providerId="AD" clId="Web-{99A5EF8C-BF0E-08D5-C1BE-A9165FE43760}" dt="2022-05-08T04:23:35.683" v="8"/>
        <pc:sldMkLst>
          <pc:docMk/>
          <pc:sldMk cId="4198397140" sldId="302"/>
        </pc:sldMkLst>
      </pc:sldChg>
      <pc:sldChg chg="del">
        <pc:chgData name="Federica Lizzi" userId="S::federica.lizzi@univaq.it::7f31eaf4-baf8-45b1-8f68-64622c4dacb9" providerId="AD" clId="Web-{99A5EF8C-BF0E-08D5-C1BE-A9165FE43760}" dt="2022-05-08T04:23:35.683" v="7"/>
        <pc:sldMkLst>
          <pc:docMk/>
          <pc:sldMk cId="2989284182" sldId="303"/>
        </pc:sldMkLst>
      </pc:sldChg>
      <pc:sldChg chg="del">
        <pc:chgData name="Federica Lizzi" userId="S::federica.lizzi@univaq.it::7f31eaf4-baf8-45b1-8f68-64622c4dacb9" providerId="AD" clId="Web-{99A5EF8C-BF0E-08D5-C1BE-A9165FE43760}" dt="2022-05-08T04:23:35.683" v="6"/>
        <pc:sldMkLst>
          <pc:docMk/>
          <pc:sldMk cId="3967110109" sldId="304"/>
        </pc:sldMkLst>
      </pc:sldChg>
      <pc:sldChg chg="del">
        <pc:chgData name="Federica Lizzi" userId="S::federica.lizzi@univaq.it::7f31eaf4-baf8-45b1-8f68-64622c4dacb9" providerId="AD" clId="Web-{99A5EF8C-BF0E-08D5-C1BE-A9165FE43760}" dt="2022-05-08T04:23:35.683" v="9"/>
        <pc:sldMkLst>
          <pc:docMk/>
          <pc:sldMk cId="4285533835" sldId="305"/>
        </pc:sldMkLst>
      </pc:sldChg>
      <pc:sldChg chg="del">
        <pc:chgData name="Federica Lizzi" userId="S::federica.lizzi@univaq.it::7f31eaf4-baf8-45b1-8f68-64622c4dacb9" providerId="AD" clId="Web-{99A5EF8C-BF0E-08D5-C1BE-A9165FE43760}" dt="2022-05-08T04:23:35.683" v="12"/>
        <pc:sldMkLst>
          <pc:docMk/>
          <pc:sldMk cId="1878138956" sldId="306"/>
        </pc:sldMkLst>
      </pc:sldChg>
      <pc:sldChg chg="del">
        <pc:chgData name="Federica Lizzi" userId="S::federica.lizzi@univaq.it::7f31eaf4-baf8-45b1-8f68-64622c4dacb9" providerId="AD" clId="Web-{99A5EF8C-BF0E-08D5-C1BE-A9165FE43760}" dt="2022-05-08T04:23:35.683" v="10"/>
        <pc:sldMkLst>
          <pc:docMk/>
          <pc:sldMk cId="4196699762" sldId="307"/>
        </pc:sldMkLst>
      </pc:sldChg>
      <pc:sldChg chg="del">
        <pc:chgData name="Federica Lizzi" userId="S::federica.lizzi@univaq.it::7f31eaf4-baf8-45b1-8f68-64622c4dacb9" providerId="AD" clId="Web-{99A5EF8C-BF0E-08D5-C1BE-A9165FE43760}" dt="2022-05-08T04:23:35.683" v="11"/>
        <pc:sldMkLst>
          <pc:docMk/>
          <pc:sldMk cId="3231953533" sldId="308"/>
        </pc:sldMkLst>
      </pc:sldChg>
      <pc:sldChg chg="del">
        <pc:chgData name="Federica Lizzi" userId="S::federica.lizzi@univaq.it::7f31eaf4-baf8-45b1-8f68-64622c4dacb9" providerId="AD" clId="Web-{99A5EF8C-BF0E-08D5-C1BE-A9165FE43760}" dt="2022-05-08T04:23:35.683" v="14"/>
        <pc:sldMkLst>
          <pc:docMk/>
          <pc:sldMk cId="892923728" sldId="309"/>
        </pc:sldMkLst>
      </pc:sldChg>
    </pc:docChg>
  </pc:docChgLst>
  <pc:docChgLst>
    <pc:chgData name="Federica Lizzi" userId="S::federica.lizzi@univaq.it::7f31eaf4-baf8-45b1-8f68-64622c4dacb9" providerId="AD" clId="Web-{10E87DAC-3D9F-3004-6A25-67BAF8924649}"/>
    <pc:docChg chg="addSld">
      <pc:chgData name="Federica Lizzi" userId="S::federica.lizzi@univaq.it::7f31eaf4-baf8-45b1-8f68-64622c4dacb9" providerId="AD" clId="Web-{10E87DAC-3D9F-3004-6A25-67BAF8924649}" dt="2022-05-09T11:12:50.576" v="36"/>
      <pc:docMkLst>
        <pc:docMk/>
      </pc:docMkLst>
      <pc:sldChg chg="add">
        <pc:chgData name="Federica Lizzi" userId="S::federica.lizzi@univaq.it::7f31eaf4-baf8-45b1-8f68-64622c4dacb9" providerId="AD" clId="Web-{10E87DAC-3D9F-3004-6A25-67BAF8924649}" dt="2022-05-09T11:12:47.685" v="0"/>
        <pc:sldMkLst>
          <pc:docMk/>
          <pc:sldMk cId="3839145956" sldId="274"/>
        </pc:sldMkLst>
      </pc:sldChg>
      <pc:sldChg chg="add">
        <pc:chgData name="Federica Lizzi" userId="S::federica.lizzi@univaq.it::7f31eaf4-baf8-45b1-8f68-64622c4dacb9" providerId="AD" clId="Web-{10E87DAC-3D9F-3004-6A25-67BAF8924649}" dt="2022-05-09T11:12:47.763" v="1"/>
        <pc:sldMkLst>
          <pc:docMk/>
          <pc:sldMk cId="1769872451" sldId="275"/>
        </pc:sldMkLst>
      </pc:sldChg>
      <pc:sldChg chg="add">
        <pc:chgData name="Federica Lizzi" userId="S::federica.lizzi@univaq.it::7f31eaf4-baf8-45b1-8f68-64622c4dacb9" providerId="AD" clId="Web-{10E87DAC-3D9F-3004-6A25-67BAF8924649}" dt="2022-05-09T11:12:47.826" v="2"/>
        <pc:sldMkLst>
          <pc:docMk/>
          <pc:sldMk cId="1530089820" sldId="276"/>
        </pc:sldMkLst>
      </pc:sldChg>
      <pc:sldChg chg="add">
        <pc:chgData name="Federica Lizzi" userId="S::federica.lizzi@univaq.it::7f31eaf4-baf8-45b1-8f68-64622c4dacb9" providerId="AD" clId="Web-{10E87DAC-3D9F-3004-6A25-67BAF8924649}" dt="2022-05-09T11:12:47.888" v="3"/>
        <pc:sldMkLst>
          <pc:docMk/>
          <pc:sldMk cId="1661206679" sldId="277"/>
        </pc:sldMkLst>
      </pc:sldChg>
      <pc:sldChg chg="add">
        <pc:chgData name="Federica Lizzi" userId="S::federica.lizzi@univaq.it::7f31eaf4-baf8-45b1-8f68-64622c4dacb9" providerId="AD" clId="Web-{10E87DAC-3D9F-3004-6A25-67BAF8924649}" dt="2022-05-09T11:12:48.060" v="4"/>
        <pc:sldMkLst>
          <pc:docMk/>
          <pc:sldMk cId="1559310104" sldId="278"/>
        </pc:sldMkLst>
      </pc:sldChg>
      <pc:sldChg chg="add">
        <pc:chgData name="Federica Lizzi" userId="S::federica.lizzi@univaq.it::7f31eaf4-baf8-45b1-8f68-64622c4dacb9" providerId="AD" clId="Web-{10E87DAC-3D9F-3004-6A25-67BAF8924649}" dt="2022-05-09T11:12:48.232" v="5"/>
        <pc:sldMkLst>
          <pc:docMk/>
          <pc:sldMk cId="4195280256" sldId="279"/>
        </pc:sldMkLst>
      </pc:sldChg>
      <pc:sldChg chg="add">
        <pc:chgData name="Federica Lizzi" userId="S::federica.lizzi@univaq.it::7f31eaf4-baf8-45b1-8f68-64622c4dacb9" providerId="AD" clId="Web-{10E87DAC-3D9F-3004-6A25-67BAF8924649}" dt="2022-05-09T11:12:48.279" v="6"/>
        <pc:sldMkLst>
          <pc:docMk/>
          <pc:sldMk cId="1801902125" sldId="280"/>
        </pc:sldMkLst>
      </pc:sldChg>
      <pc:sldChg chg="add">
        <pc:chgData name="Federica Lizzi" userId="S::federica.lizzi@univaq.it::7f31eaf4-baf8-45b1-8f68-64622c4dacb9" providerId="AD" clId="Web-{10E87DAC-3D9F-3004-6A25-67BAF8924649}" dt="2022-05-09T11:12:48.357" v="7"/>
        <pc:sldMkLst>
          <pc:docMk/>
          <pc:sldMk cId="2979150527" sldId="281"/>
        </pc:sldMkLst>
      </pc:sldChg>
      <pc:sldChg chg="add">
        <pc:chgData name="Federica Lizzi" userId="S::federica.lizzi@univaq.it::7f31eaf4-baf8-45b1-8f68-64622c4dacb9" providerId="AD" clId="Web-{10E87DAC-3D9F-3004-6A25-67BAF8924649}" dt="2022-05-09T11:12:48.451" v="8"/>
        <pc:sldMkLst>
          <pc:docMk/>
          <pc:sldMk cId="4036087000" sldId="282"/>
        </pc:sldMkLst>
      </pc:sldChg>
      <pc:sldChg chg="add">
        <pc:chgData name="Federica Lizzi" userId="S::federica.lizzi@univaq.it::7f31eaf4-baf8-45b1-8f68-64622c4dacb9" providerId="AD" clId="Web-{10E87DAC-3D9F-3004-6A25-67BAF8924649}" dt="2022-05-09T11:12:48.482" v="9"/>
        <pc:sldMkLst>
          <pc:docMk/>
          <pc:sldMk cId="3376840108" sldId="283"/>
        </pc:sldMkLst>
      </pc:sldChg>
      <pc:sldChg chg="add">
        <pc:chgData name="Federica Lizzi" userId="S::federica.lizzi@univaq.it::7f31eaf4-baf8-45b1-8f68-64622c4dacb9" providerId="AD" clId="Web-{10E87DAC-3D9F-3004-6A25-67BAF8924649}" dt="2022-05-09T11:12:48.576" v="10"/>
        <pc:sldMkLst>
          <pc:docMk/>
          <pc:sldMk cId="2347940349" sldId="284"/>
        </pc:sldMkLst>
      </pc:sldChg>
      <pc:sldChg chg="add">
        <pc:chgData name="Federica Lizzi" userId="S::federica.lizzi@univaq.it::7f31eaf4-baf8-45b1-8f68-64622c4dacb9" providerId="AD" clId="Web-{10E87DAC-3D9F-3004-6A25-67BAF8924649}" dt="2022-05-09T11:12:48.639" v="11"/>
        <pc:sldMkLst>
          <pc:docMk/>
          <pc:sldMk cId="3357026140" sldId="285"/>
        </pc:sldMkLst>
      </pc:sldChg>
      <pc:sldChg chg="add">
        <pc:chgData name="Federica Lizzi" userId="S::federica.lizzi@univaq.it::7f31eaf4-baf8-45b1-8f68-64622c4dacb9" providerId="AD" clId="Web-{10E87DAC-3D9F-3004-6A25-67BAF8924649}" dt="2022-05-09T11:12:48.748" v="12"/>
        <pc:sldMkLst>
          <pc:docMk/>
          <pc:sldMk cId="4205672177" sldId="286"/>
        </pc:sldMkLst>
      </pc:sldChg>
      <pc:sldChg chg="add">
        <pc:chgData name="Federica Lizzi" userId="S::federica.lizzi@univaq.it::7f31eaf4-baf8-45b1-8f68-64622c4dacb9" providerId="AD" clId="Web-{10E87DAC-3D9F-3004-6A25-67BAF8924649}" dt="2022-05-09T11:12:48.842" v="13"/>
        <pc:sldMkLst>
          <pc:docMk/>
          <pc:sldMk cId="3901733083" sldId="287"/>
        </pc:sldMkLst>
      </pc:sldChg>
      <pc:sldChg chg="add">
        <pc:chgData name="Federica Lizzi" userId="S::federica.lizzi@univaq.it::7f31eaf4-baf8-45b1-8f68-64622c4dacb9" providerId="AD" clId="Web-{10E87DAC-3D9F-3004-6A25-67BAF8924649}" dt="2022-05-09T11:12:48.889" v="14"/>
        <pc:sldMkLst>
          <pc:docMk/>
          <pc:sldMk cId="763693269" sldId="288"/>
        </pc:sldMkLst>
      </pc:sldChg>
      <pc:sldChg chg="add">
        <pc:chgData name="Federica Lizzi" userId="S::federica.lizzi@univaq.it::7f31eaf4-baf8-45b1-8f68-64622c4dacb9" providerId="AD" clId="Web-{10E87DAC-3D9F-3004-6A25-67BAF8924649}" dt="2022-05-09T11:12:48.935" v="15"/>
        <pc:sldMkLst>
          <pc:docMk/>
          <pc:sldMk cId="1453815988" sldId="289"/>
        </pc:sldMkLst>
      </pc:sldChg>
      <pc:sldChg chg="add">
        <pc:chgData name="Federica Lizzi" userId="S::federica.lizzi@univaq.it::7f31eaf4-baf8-45b1-8f68-64622c4dacb9" providerId="AD" clId="Web-{10E87DAC-3D9F-3004-6A25-67BAF8924649}" dt="2022-05-09T11:12:49.014" v="16"/>
        <pc:sldMkLst>
          <pc:docMk/>
          <pc:sldMk cId="3665041678" sldId="290"/>
        </pc:sldMkLst>
      </pc:sldChg>
      <pc:sldChg chg="add">
        <pc:chgData name="Federica Lizzi" userId="S::federica.lizzi@univaq.it::7f31eaf4-baf8-45b1-8f68-64622c4dacb9" providerId="AD" clId="Web-{10E87DAC-3D9F-3004-6A25-67BAF8924649}" dt="2022-05-09T11:12:49.092" v="17"/>
        <pc:sldMkLst>
          <pc:docMk/>
          <pc:sldMk cId="3673655997" sldId="291"/>
        </pc:sldMkLst>
      </pc:sldChg>
      <pc:sldChg chg="add">
        <pc:chgData name="Federica Lizzi" userId="S::federica.lizzi@univaq.it::7f31eaf4-baf8-45b1-8f68-64622c4dacb9" providerId="AD" clId="Web-{10E87DAC-3D9F-3004-6A25-67BAF8924649}" dt="2022-05-09T11:12:49.154" v="18"/>
        <pc:sldMkLst>
          <pc:docMk/>
          <pc:sldMk cId="105892786" sldId="292"/>
        </pc:sldMkLst>
      </pc:sldChg>
      <pc:sldChg chg="add">
        <pc:chgData name="Federica Lizzi" userId="S::federica.lizzi@univaq.it::7f31eaf4-baf8-45b1-8f68-64622c4dacb9" providerId="AD" clId="Web-{10E87DAC-3D9F-3004-6A25-67BAF8924649}" dt="2022-05-09T11:12:49.217" v="19"/>
        <pc:sldMkLst>
          <pc:docMk/>
          <pc:sldMk cId="3473724305" sldId="293"/>
        </pc:sldMkLst>
      </pc:sldChg>
      <pc:sldChg chg="add">
        <pc:chgData name="Federica Lizzi" userId="S::federica.lizzi@univaq.it::7f31eaf4-baf8-45b1-8f68-64622c4dacb9" providerId="AD" clId="Web-{10E87DAC-3D9F-3004-6A25-67BAF8924649}" dt="2022-05-09T11:12:49.295" v="20"/>
        <pc:sldMkLst>
          <pc:docMk/>
          <pc:sldMk cId="1332775653" sldId="294"/>
        </pc:sldMkLst>
      </pc:sldChg>
      <pc:sldChg chg="add">
        <pc:chgData name="Federica Lizzi" userId="S::federica.lizzi@univaq.it::7f31eaf4-baf8-45b1-8f68-64622c4dacb9" providerId="AD" clId="Web-{10E87DAC-3D9F-3004-6A25-67BAF8924649}" dt="2022-05-09T11:12:49.342" v="21"/>
        <pc:sldMkLst>
          <pc:docMk/>
          <pc:sldMk cId="3670962340" sldId="295"/>
        </pc:sldMkLst>
      </pc:sldChg>
      <pc:sldChg chg="add">
        <pc:chgData name="Federica Lizzi" userId="S::federica.lizzi@univaq.it::7f31eaf4-baf8-45b1-8f68-64622c4dacb9" providerId="AD" clId="Web-{10E87DAC-3D9F-3004-6A25-67BAF8924649}" dt="2022-05-09T11:12:49.498" v="22"/>
        <pc:sldMkLst>
          <pc:docMk/>
          <pc:sldMk cId="3378798055" sldId="296"/>
        </pc:sldMkLst>
      </pc:sldChg>
      <pc:sldChg chg="add">
        <pc:chgData name="Federica Lizzi" userId="S::federica.lizzi@univaq.it::7f31eaf4-baf8-45b1-8f68-64622c4dacb9" providerId="AD" clId="Web-{10E87DAC-3D9F-3004-6A25-67BAF8924649}" dt="2022-05-09T11:12:49.560" v="23"/>
        <pc:sldMkLst>
          <pc:docMk/>
          <pc:sldMk cId="1869107199" sldId="297"/>
        </pc:sldMkLst>
      </pc:sldChg>
      <pc:sldChg chg="add">
        <pc:chgData name="Federica Lizzi" userId="S::federica.lizzi@univaq.it::7f31eaf4-baf8-45b1-8f68-64622c4dacb9" providerId="AD" clId="Web-{10E87DAC-3D9F-3004-6A25-67BAF8924649}" dt="2022-05-09T11:12:49.670" v="24"/>
        <pc:sldMkLst>
          <pc:docMk/>
          <pc:sldMk cId="4171615725" sldId="298"/>
        </pc:sldMkLst>
      </pc:sldChg>
      <pc:sldChg chg="add">
        <pc:chgData name="Federica Lizzi" userId="S::federica.lizzi@univaq.it::7f31eaf4-baf8-45b1-8f68-64622c4dacb9" providerId="AD" clId="Web-{10E87DAC-3D9F-3004-6A25-67BAF8924649}" dt="2022-05-09T11:12:49.779" v="25"/>
        <pc:sldMkLst>
          <pc:docMk/>
          <pc:sldMk cId="4268825966" sldId="299"/>
        </pc:sldMkLst>
      </pc:sldChg>
      <pc:sldChg chg="add">
        <pc:chgData name="Federica Lizzi" userId="S::federica.lizzi@univaq.it::7f31eaf4-baf8-45b1-8f68-64622c4dacb9" providerId="AD" clId="Web-{10E87DAC-3D9F-3004-6A25-67BAF8924649}" dt="2022-05-09T11:12:49.810" v="26"/>
        <pc:sldMkLst>
          <pc:docMk/>
          <pc:sldMk cId="3406457044" sldId="300"/>
        </pc:sldMkLst>
      </pc:sldChg>
      <pc:sldChg chg="add">
        <pc:chgData name="Federica Lizzi" userId="S::federica.lizzi@univaq.it::7f31eaf4-baf8-45b1-8f68-64622c4dacb9" providerId="AD" clId="Web-{10E87DAC-3D9F-3004-6A25-67BAF8924649}" dt="2022-05-09T11:12:49.935" v="27"/>
        <pc:sldMkLst>
          <pc:docMk/>
          <pc:sldMk cId="1217949236" sldId="301"/>
        </pc:sldMkLst>
      </pc:sldChg>
      <pc:sldChg chg="add">
        <pc:chgData name="Federica Lizzi" userId="S::federica.lizzi@univaq.it::7f31eaf4-baf8-45b1-8f68-64622c4dacb9" providerId="AD" clId="Web-{10E87DAC-3D9F-3004-6A25-67BAF8924649}" dt="2022-05-09T11:12:49.982" v="28"/>
        <pc:sldMkLst>
          <pc:docMk/>
          <pc:sldMk cId="2949748612" sldId="302"/>
        </pc:sldMkLst>
      </pc:sldChg>
      <pc:sldChg chg="add">
        <pc:chgData name="Federica Lizzi" userId="S::federica.lizzi@univaq.it::7f31eaf4-baf8-45b1-8f68-64622c4dacb9" providerId="AD" clId="Web-{10E87DAC-3D9F-3004-6A25-67BAF8924649}" dt="2022-05-09T11:12:50.076" v="29"/>
        <pc:sldMkLst>
          <pc:docMk/>
          <pc:sldMk cId="2935998366" sldId="303"/>
        </pc:sldMkLst>
      </pc:sldChg>
      <pc:sldChg chg="add">
        <pc:chgData name="Federica Lizzi" userId="S::federica.lizzi@univaq.it::7f31eaf4-baf8-45b1-8f68-64622c4dacb9" providerId="AD" clId="Web-{10E87DAC-3D9F-3004-6A25-67BAF8924649}" dt="2022-05-09T11:12:50.185" v="30"/>
        <pc:sldMkLst>
          <pc:docMk/>
          <pc:sldMk cId="3126046701" sldId="304"/>
        </pc:sldMkLst>
      </pc:sldChg>
      <pc:sldChg chg="add">
        <pc:chgData name="Federica Lizzi" userId="S::federica.lizzi@univaq.it::7f31eaf4-baf8-45b1-8f68-64622c4dacb9" providerId="AD" clId="Web-{10E87DAC-3D9F-3004-6A25-67BAF8924649}" dt="2022-05-09T11:12:50.264" v="31"/>
        <pc:sldMkLst>
          <pc:docMk/>
          <pc:sldMk cId="1627653998" sldId="305"/>
        </pc:sldMkLst>
      </pc:sldChg>
      <pc:sldChg chg="add">
        <pc:chgData name="Federica Lizzi" userId="S::federica.lizzi@univaq.it::7f31eaf4-baf8-45b1-8f68-64622c4dacb9" providerId="AD" clId="Web-{10E87DAC-3D9F-3004-6A25-67BAF8924649}" dt="2022-05-09T11:12:50.342" v="32"/>
        <pc:sldMkLst>
          <pc:docMk/>
          <pc:sldMk cId="3035144832" sldId="306"/>
        </pc:sldMkLst>
      </pc:sldChg>
      <pc:sldChg chg="add">
        <pc:chgData name="Federica Lizzi" userId="S::federica.lizzi@univaq.it::7f31eaf4-baf8-45b1-8f68-64622c4dacb9" providerId="AD" clId="Web-{10E87DAC-3D9F-3004-6A25-67BAF8924649}" dt="2022-05-09T11:12:50.404" v="33"/>
        <pc:sldMkLst>
          <pc:docMk/>
          <pc:sldMk cId="941656596" sldId="307"/>
        </pc:sldMkLst>
      </pc:sldChg>
      <pc:sldChg chg="add">
        <pc:chgData name="Federica Lizzi" userId="S::federica.lizzi@univaq.it::7f31eaf4-baf8-45b1-8f68-64622c4dacb9" providerId="AD" clId="Web-{10E87DAC-3D9F-3004-6A25-67BAF8924649}" dt="2022-05-09T11:12:50.467" v="34"/>
        <pc:sldMkLst>
          <pc:docMk/>
          <pc:sldMk cId="936718042" sldId="308"/>
        </pc:sldMkLst>
      </pc:sldChg>
      <pc:sldChg chg="add">
        <pc:chgData name="Federica Lizzi" userId="S::federica.lizzi@univaq.it::7f31eaf4-baf8-45b1-8f68-64622c4dacb9" providerId="AD" clId="Web-{10E87DAC-3D9F-3004-6A25-67BAF8924649}" dt="2022-05-09T11:12:50.545" v="35"/>
        <pc:sldMkLst>
          <pc:docMk/>
          <pc:sldMk cId="482195912" sldId="309"/>
        </pc:sldMkLst>
      </pc:sldChg>
      <pc:sldChg chg="add">
        <pc:chgData name="Federica Lizzi" userId="S::federica.lizzi@univaq.it::7f31eaf4-baf8-45b1-8f68-64622c4dacb9" providerId="AD" clId="Web-{10E87DAC-3D9F-3004-6A25-67BAF8924649}" dt="2022-05-09T11:12:50.576" v="36"/>
        <pc:sldMkLst>
          <pc:docMk/>
          <pc:sldMk cId="2590827834" sldId="310"/>
        </pc:sldMkLst>
      </pc:sldChg>
    </pc:docChg>
  </pc:docChgLst>
  <pc:docChgLst>
    <pc:chgData name="Federica Lizzi" userId="S::federica.lizzi@univaq.it::7f31eaf4-baf8-45b1-8f68-64622c4dacb9" providerId="AD" clId="Web-{39CEC09F-4046-4C4C-A9D1-B8AF099EAEA7}"/>
    <pc:docChg chg="addSld modSld addMainMaster delMainMaster">
      <pc:chgData name="Federica Lizzi" userId="S::federica.lizzi@univaq.it::7f31eaf4-baf8-45b1-8f68-64622c4dacb9" providerId="AD" clId="Web-{39CEC09F-4046-4C4C-A9D1-B8AF099EAEA7}" dt="2022-05-03T16:15:09.221" v="1014" actId="14100"/>
      <pc:docMkLst>
        <pc:docMk/>
      </pc:docMkLst>
      <pc:sldChg chg="modSp mod modClrScheme chgLayout">
        <pc:chgData name="Federica Lizzi" userId="S::federica.lizzi@univaq.it::7f31eaf4-baf8-45b1-8f68-64622c4dacb9" providerId="AD" clId="Web-{39CEC09F-4046-4C4C-A9D1-B8AF099EAEA7}" dt="2022-05-03T13:41:01.681" v="156" actId="20577"/>
        <pc:sldMkLst>
          <pc:docMk/>
          <pc:sldMk cId="3962583941" sldId="256"/>
        </pc:sldMkLst>
        <pc:spChg chg="mod ord">
          <ac:chgData name="Federica Lizzi" userId="S::federica.lizzi@univaq.it::7f31eaf4-baf8-45b1-8f68-64622c4dacb9" providerId="AD" clId="Web-{39CEC09F-4046-4C4C-A9D1-B8AF099EAEA7}" dt="2022-05-03T13:41:01.681" v="156" actId="20577"/>
          <ac:spMkLst>
            <pc:docMk/>
            <pc:sldMk cId="3962583941" sldId="256"/>
            <ac:spMk id="2" creationId="{00000000-0000-0000-0000-000000000000}"/>
          </ac:spMkLst>
        </pc:spChg>
        <pc:spChg chg="mod ord">
          <ac:chgData name="Federica Lizzi" userId="S::federica.lizzi@univaq.it::7f31eaf4-baf8-45b1-8f68-64622c4dacb9" providerId="AD" clId="Web-{39CEC09F-4046-4C4C-A9D1-B8AF099EAEA7}" dt="2022-05-03T13:26:19.985" v="0"/>
          <ac:spMkLst>
            <pc:docMk/>
            <pc:sldMk cId="3962583941" sldId="256"/>
            <ac:spMk id="3" creationId="{00000000-0000-0000-0000-000000000000}"/>
          </ac:spMkLst>
        </pc:spChg>
      </pc:sldChg>
      <pc:sldChg chg="addSp delSp modSp new">
        <pc:chgData name="Federica Lizzi" userId="S::federica.lizzi@univaq.it::7f31eaf4-baf8-45b1-8f68-64622c4dacb9" providerId="AD" clId="Web-{39CEC09F-4046-4C4C-A9D1-B8AF099EAEA7}" dt="2022-05-03T13:42:24.214" v="187" actId="1076"/>
        <pc:sldMkLst>
          <pc:docMk/>
          <pc:sldMk cId="2228292747" sldId="257"/>
        </pc:sldMkLst>
        <pc:spChg chg="mod">
          <ac:chgData name="Federica Lizzi" userId="S::federica.lizzi@univaq.it::7f31eaf4-baf8-45b1-8f68-64622c4dacb9" providerId="AD" clId="Web-{39CEC09F-4046-4C4C-A9D1-B8AF099EAEA7}" dt="2022-05-03T13:36:47.361" v="124" actId="20577"/>
          <ac:spMkLst>
            <pc:docMk/>
            <pc:sldMk cId="2228292747" sldId="257"/>
            <ac:spMk id="2" creationId="{2F91A140-CAB2-6F12-7059-D9FB29D33881}"/>
          </ac:spMkLst>
        </pc:spChg>
        <pc:spChg chg="del">
          <ac:chgData name="Federica Lizzi" userId="S::federica.lizzi@univaq.it::7f31eaf4-baf8-45b1-8f68-64622c4dacb9" providerId="AD" clId="Web-{39CEC09F-4046-4C4C-A9D1-B8AF099EAEA7}" dt="2022-05-03T13:26:48.720" v="2"/>
          <ac:spMkLst>
            <pc:docMk/>
            <pc:sldMk cId="2228292747" sldId="257"/>
            <ac:spMk id="3" creationId="{F58A8025-B7FF-F0DC-36EB-BB5CFB7A1D1F}"/>
          </ac:spMkLst>
        </pc:spChg>
        <pc:graphicFrameChg chg="add mod ord modGraphic">
          <ac:chgData name="Federica Lizzi" userId="S::federica.lizzi@univaq.it::7f31eaf4-baf8-45b1-8f68-64622c4dacb9" providerId="AD" clId="Web-{39CEC09F-4046-4C4C-A9D1-B8AF099EAEA7}" dt="2022-05-03T13:42:13.620" v="183" actId="1076"/>
          <ac:graphicFrameMkLst>
            <pc:docMk/>
            <pc:sldMk cId="2228292747" sldId="257"/>
            <ac:graphicFrameMk id="4" creationId="{26CDB66D-631C-2D91-7B2F-26217BB92FEB}"/>
          </ac:graphicFrameMkLst>
        </pc:graphicFrameChg>
        <pc:picChg chg="add mod">
          <ac:chgData name="Federica Lizzi" userId="S::federica.lizzi@univaq.it::7f31eaf4-baf8-45b1-8f68-64622c4dacb9" providerId="AD" clId="Web-{39CEC09F-4046-4C4C-A9D1-B8AF099EAEA7}" dt="2022-05-03T13:42:15.730" v="184" actId="1076"/>
          <ac:picMkLst>
            <pc:docMk/>
            <pc:sldMk cId="2228292747" sldId="257"/>
            <ac:picMk id="1755" creationId="{540F95C6-A7BB-FCD5-0EB8-8FAFB0125E13}"/>
          </ac:picMkLst>
        </pc:picChg>
        <pc:picChg chg="add mod">
          <ac:chgData name="Federica Lizzi" userId="S::federica.lizzi@univaq.it::7f31eaf4-baf8-45b1-8f68-64622c4dacb9" providerId="AD" clId="Web-{39CEC09F-4046-4C4C-A9D1-B8AF099EAEA7}" dt="2022-05-03T13:42:19.136" v="185" actId="1076"/>
          <ac:picMkLst>
            <pc:docMk/>
            <pc:sldMk cId="2228292747" sldId="257"/>
            <ac:picMk id="1756" creationId="{471F2E29-0121-D09F-AA0F-B0037799D10D}"/>
          </ac:picMkLst>
        </pc:picChg>
        <pc:picChg chg="add mod">
          <ac:chgData name="Federica Lizzi" userId="S::federica.lizzi@univaq.it::7f31eaf4-baf8-45b1-8f68-64622c4dacb9" providerId="AD" clId="Web-{39CEC09F-4046-4C4C-A9D1-B8AF099EAEA7}" dt="2022-05-03T13:42:21.386" v="186" actId="1076"/>
          <ac:picMkLst>
            <pc:docMk/>
            <pc:sldMk cId="2228292747" sldId="257"/>
            <ac:picMk id="1757" creationId="{46B35724-1F2A-1A55-5211-BFCC9356C0D5}"/>
          </ac:picMkLst>
        </pc:picChg>
        <pc:picChg chg="add mod">
          <ac:chgData name="Federica Lizzi" userId="S::federica.lizzi@univaq.it::7f31eaf4-baf8-45b1-8f68-64622c4dacb9" providerId="AD" clId="Web-{39CEC09F-4046-4C4C-A9D1-B8AF099EAEA7}" dt="2022-05-03T13:42:24.214" v="187" actId="1076"/>
          <ac:picMkLst>
            <pc:docMk/>
            <pc:sldMk cId="2228292747" sldId="257"/>
            <ac:picMk id="1758" creationId="{51234858-CAA0-461D-CBB5-F779E50D3C3E}"/>
          </ac:picMkLst>
        </pc:picChg>
      </pc:sldChg>
      <pc:sldChg chg="delSp modSp add replId">
        <pc:chgData name="Federica Lizzi" userId="S::federica.lizzi@univaq.it::7f31eaf4-baf8-45b1-8f68-64622c4dacb9" providerId="AD" clId="Web-{39CEC09F-4046-4C4C-A9D1-B8AF099EAEA7}" dt="2022-05-03T13:43:37.748" v="207" actId="20577"/>
        <pc:sldMkLst>
          <pc:docMk/>
          <pc:sldMk cId="1327474771" sldId="258"/>
        </pc:sldMkLst>
        <pc:graphicFrameChg chg="modGraphic">
          <ac:chgData name="Federica Lizzi" userId="S::federica.lizzi@univaq.it::7f31eaf4-baf8-45b1-8f68-64622c4dacb9" providerId="AD" clId="Web-{39CEC09F-4046-4C4C-A9D1-B8AF099EAEA7}" dt="2022-05-03T13:43:37.748" v="207" actId="20577"/>
          <ac:graphicFrameMkLst>
            <pc:docMk/>
            <pc:sldMk cId="1327474771" sldId="258"/>
            <ac:graphicFrameMk id="4" creationId="{26CDB66D-631C-2D91-7B2F-26217BB92FEB}"/>
          </ac:graphicFrameMkLst>
        </pc:graphicFrameChg>
        <pc:picChg chg="del">
          <ac:chgData name="Federica Lizzi" userId="S::federica.lizzi@univaq.it::7f31eaf4-baf8-45b1-8f68-64622c4dacb9" providerId="AD" clId="Web-{39CEC09F-4046-4C4C-A9D1-B8AF099EAEA7}" dt="2022-05-03T13:42:37.449" v="191"/>
          <ac:picMkLst>
            <pc:docMk/>
            <pc:sldMk cId="1327474771" sldId="258"/>
            <ac:picMk id="1755" creationId="{540F95C6-A7BB-FCD5-0EB8-8FAFB0125E13}"/>
          </ac:picMkLst>
        </pc:picChg>
        <pc:picChg chg="del">
          <ac:chgData name="Federica Lizzi" userId="S::federica.lizzi@univaq.it::7f31eaf4-baf8-45b1-8f68-64622c4dacb9" providerId="AD" clId="Web-{39CEC09F-4046-4C4C-A9D1-B8AF099EAEA7}" dt="2022-05-03T13:42:37.449" v="190"/>
          <ac:picMkLst>
            <pc:docMk/>
            <pc:sldMk cId="1327474771" sldId="258"/>
            <ac:picMk id="1756" creationId="{471F2E29-0121-D09F-AA0F-B0037799D10D}"/>
          </ac:picMkLst>
        </pc:picChg>
        <pc:picChg chg="del">
          <ac:chgData name="Federica Lizzi" userId="S::federica.lizzi@univaq.it::7f31eaf4-baf8-45b1-8f68-64622c4dacb9" providerId="AD" clId="Web-{39CEC09F-4046-4C4C-A9D1-B8AF099EAEA7}" dt="2022-05-03T13:42:37.449" v="189"/>
          <ac:picMkLst>
            <pc:docMk/>
            <pc:sldMk cId="1327474771" sldId="258"/>
            <ac:picMk id="1757" creationId="{46B35724-1F2A-1A55-5211-BFCC9356C0D5}"/>
          </ac:picMkLst>
        </pc:picChg>
        <pc:picChg chg="del">
          <ac:chgData name="Federica Lizzi" userId="S::federica.lizzi@univaq.it::7f31eaf4-baf8-45b1-8f68-64622c4dacb9" providerId="AD" clId="Web-{39CEC09F-4046-4C4C-A9D1-B8AF099EAEA7}" dt="2022-05-03T13:42:37.449" v="188"/>
          <ac:picMkLst>
            <pc:docMk/>
            <pc:sldMk cId="1327474771" sldId="258"/>
            <ac:picMk id="1758" creationId="{51234858-CAA0-461D-CBB5-F779E50D3C3E}"/>
          </ac:picMkLst>
        </pc:picChg>
      </pc:sldChg>
      <pc:sldChg chg="addSp delSp modSp new mod setBg">
        <pc:chgData name="Federica Lizzi" userId="S::federica.lizzi@univaq.it::7f31eaf4-baf8-45b1-8f68-64622c4dacb9" providerId="AD" clId="Web-{39CEC09F-4046-4C4C-A9D1-B8AF099EAEA7}" dt="2022-05-03T16:15:09.221" v="1014" actId="14100"/>
        <pc:sldMkLst>
          <pc:docMk/>
          <pc:sldMk cId="1675554214" sldId="259"/>
        </pc:sldMkLst>
        <pc:spChg chg="mod">
          <ac:chgData name="Federica Lizzi" userId="S::federica.lizzi@univaq.it::7f31eaf4-baf8-45b1-8f68-64622c4dacb9" providerId="AD" clId="Web-{39CEC09F-4046-4C4C-A9D1-B8AF099EAEA7}" dt="2022-05-03T16:14:56.861" v="1012"/>
          <ac:spMkLst>
            <pc:docMk/>
            <pc:sldMk cId="1675554214" sldId="259"/>
            <ac:spMk id="2" creationId="{B6020E2F-17BB-1793-0441-02607B99FD1B}"/>
          </ac:spMkLst>
        </pc:spChg>
        <pc:spChg chg="del">
          <ac:chgData name="Federica Lizzi" userId="S::federica.lizzi@univaq.it::7f31eaf4-baf8-45b1-8f68-64622c4dacb9" providerId="AD" clId="Web-{39CEC09F-4046-4C4C-A9D1-B8AF099EAEA7}" dt="2022-05-03T13:44:08.373" v="209"/>
          <ac:spMkLst>
            <pc:docMk/>
            <pc:sldMk cId="1675554214" sldId="259"/>
            <ac:spMk id="3" creationId="{12B2BD59-0F04-3E57-B220-5055EE1361EF}"/>
          </ac:spMkLst>
        </pc:spChg>
        <pc:spChg chg="add del">
          <ac:chgData name="Federica Lizzi" userId="S::federica.lizzi@univaq.it::7f31eaf4-baf8-45b1-8f68-64622c4dacb9" providerId="AD" clId="Web-{39CEC09F-4046-4C4C-A9D1-B8AF099EAEA7}" dt="2022-05-03T16:14:04.436" v="999"/>
          <ac:spMkLst>
            <pc:docMk/>
            <pc:sldMk cId="1675554214" sldId="259"/>
            <ac:spMk id="6" creationId="{9F4444CE-BC8D-4D61-B303-4C05614E62AB}"/>
          </ac:spMkLst>
        </pc:spChg>
        <pc:spChg chg="add del">
          <ac:chgData name="Federica Lizzi" userId="S::federica.lizzi@univaq.it::7f31eaf4-baf8-45b1-8f68-64622c4dacb9" providerId="AD" clId="Web-{39CEC09F-4046-4C4C-A9D1-B8AF099EAEA7}" dt="2022-05-03T16:14:04.436" v="999"/>
          <ac:spMkLst>
            <pc:docMk/>
            <pc:sldMk cId="1675554214" sldId="259"/>
            <ac:spMk id="7" creationId="{73772B81-181F-48B7-8826-4D9686D15DF5}"/>
          </ac:spMkLst>
        </pc:spChg>
        <pc:spChg chg="add del">
          <ac:chgData name="Federica Lizzi" userId="S::federica.lizzi@univaq.it::7f31eaf4-baf8-45b1-8f68-64622c4dacb9" providerId="AD" clId="Web-{39CEC09F-4046-4C4C-A9D1-B8AF099EAEA7}" dt="2022-05-03T16:14:04.436" v="999"/>
          <ac:spMkLst>
            <pc:docMk/>
            <pc:sldMk cId="1675554214" sldId="259"/>
            <ac:spMk id="8" creationId="{B2205F6E-03C6-4E92-877C-E2482F6599AA}"/>
          </ac:spMkLst>
        </pc:spChg>
        <pc:spChg chg="add del">
          <ac:chgData name="Federica Lizzi" userId="S::federica.lizzi@univaq.it::7f31eaf4-baf8-45b1-8f68-64622c4dacb9" providerId="AD" clId="Web-{39CEC09F-4046-4C4C-A9D1-B8AF099EAEA7}" dt="2022-05-03T16:11:37.241" v="987"/>
          <ac:spMkLst>
            <pc:docMk/>
            <pc:sldMk cId="1675554214" sldId="259"/>
            <ac:spMk id="9" creationId="{9F4444CE-BC8D-4D61-B303-4C05614E62AB}"/>
          </ac:spMkLst>
        </pc:spChg>
        <pc:spChg chg="add">
          <ac:chgData name="Federica Lizzi" userId="S::federica.lizzi@univaq.it::7f31eaf4-baf8-45b1-8f68-64622c4dacb9" providerId="AD" clId="Web-{39CEC09F-4046-4C4C-A9D1-B8AF099EAEA7}" dt="2022-05-03T16:14:56.861" v="1012"/>
          <ac:spMkLst>
            <pc:docMk/>
            <pc:sldMk cId="1675554214" sldId="259"/>
            <ac:spMk id="10" creationId="{9F4444CE-BC8D-4D61-B303-4C05614E62AB}"/>
          </ac:spMkLst>
        </pc:spChg>
        <pc:spChg chg="add del">
          <ac:chgData name="Federica Lizzi" userId="S::federica.lizzi@univaq.it::7f31eaf4-baf8-45b1-8f68-64622c4dacb9" providerId="AD" clId="Web-{39CEC09F-4046-4C4C-A9D1-B8AF099EAEA7}" dt="2022-05-03T16:11:37.241" v="987"/>
          <ac:spMkLst>
            <pc:docMk/>
            <pc:sldMk cId="1675554214" sldId="259"/>
            <ac:spMk id="11" creationId="{73772B81-181F-48B7-8826-4D9686D15DF5}"/>
          </ac:spMkLst>
        </pc:spChg>
        <pc:spChg chg="add">
          <ac:chgData name="Federica Lizzi" userId="S::federica.lizzi@univaq.it::7f31eaf4-baf8-45b1-8f68-64622c4dacb9" providerId="AD" clId="Web-{39CEC09F-4046-4C4C-A9D1-B8AF099EAEA7}" dt="2022-05-03T16:14:56.861" v="1012"/>
          <ac:spMkLst>
            <pc:docMk/>
            <pc:sldMk cId="1675554214" sldId="259"/>
            <ac:spMk id="12" creationId="{73772B81-181F-48B7-8826-4D9686D15DF5}"/>
          </ac:spMkLst>
        </pc:spChg>
        <pc:spChg chg="add del">
          <ac:chgData name="Federica Lizzi" userId="S::federica.lizzi@univaq.it::7f31eaf4-baf8-45b1-8f68-64622c4dacb9" providerId="AD" clId="Web-{39CEC09F-4046-4C4C-A9D1-B8AF099EAEA7}" dt="2022-05-03T16:11:37.241" v="987"/>
          <ac:spMkLst>
            <pc:docMk/>
            <pc:sldMk cId="1675554214" sldId="259"/>
            <ac:spMk id="13" creationId="{B2205F6E-03C6-4E92-877C-E2482F6599AA}"/>
          </ac:spMkLst>
        </pc:spChg>
        <pc:spChg chg="add">
          <ac:chgData name="Federica Lizzi" userId="S::federica.lizzi@univaq.it::7f31eaf4-baf8-45b1-8f68-64622c4dacb9" providerId="AD" clId="Web-{39CEC09F-4046-4C4C-A9D1-B8AF099EAEA7}" dt="2022-05-03T16:14:56.861" v="1012"/>
          <ac:spMkLst>
            <pc:docMk/>
            <pc:sldMk cId="1675554214" sldId="259"/>
            <ac:spMk id="14" creationId="{B2205F6E-03C6-4E92-877C-E2482F6599AA}"/>
          </ac:spMkLst>
        </pc:spChg>
        <pc:graphicFrameChg chg="add mod ord modGraphic">
          <ac:chgData name="Federica Lizzi" userId="S::federica.lizzi@univaq.it::7f31eaf4-baf8-45b1-8f68-64622c4dacb9" providerId="AD" clId="Web-{39CEC09F-4046-4C4C-A9D1-B8AF099EAEA7}" dt="2022-05-03T16:15:09.221" v="1014" actId="14100"/>
          <ac:graphicFrameMkLst>
            <pc:docMk/>
            <pc:sldMk cId="1675554214" sldId="259"/>
            <ac:graphicFrameMk id="4" creationId="{8DFF2EAE-06BF-885E-3793-5DBABF513EA6}"/>
          </ac:graphicFrameMkLst>
        </pc:graphicFrameChg>
      </pc:sldChg>
      <pc:sldChg chg="addSp delSp modSp new">
        <pc:chgData name="Federica Lizzi" userId="S::federica.lizzi@univaq.it::7f31eaf4-baf8-45b1-8f68-64622c4dacb9" providerId="AD" clId="Web-{39CEC09F-4046-4C4C-A9D1-B8AF099EAEA7}" dt="2022-05-03T14:07:32.818" v="471" actId="20577"/>
        <pc:sldMkLst>
          <pc:docMk/>
          <pc:sldMk cId="1799061645" sldId="260"/>
        </pc:sldMkLst>
        <pc:spChg chg="del">
          <ac:chgData name="Federica Lizzi" userId="S::federica.lizzi@univaq.it::7f31eaf4-baf8-45b1-8f68-64622c4dacb9" providerId="AD" clId="Web-{39CEC09F-4046-4C4C-A9D1-B8AF099EAEA7}" dt="2022-05-03T13:48:36.443" v="283"/>
          <ac:spMkLst>
            <pc:docMk/>
            <pc:sldMk cId="1799061645" sldId="260"/>
            <ac:spMk id="3" creationId="{7FCA837B-6B64-FB90-E773-4EC4006BEC20}"/>
          </ac:spMkLst>
        </pc:spChg>
        <pc:graphicFrameChg chg="add mod ord modGraphic">
          <ac:chgData name="Federica Lizzi" userId="S::federica.lizzi@univaq.it::7f31eaf4-baf8-45b1-8f68-64622c4dacb9" providerId="AD" clId="Web-{39CEC09F-4046-4C4C-A9D1-B8AF099EAEA7}" dt="2022-05-03T14:07:32.818" v="471" actId="20577"/>
          <ac:graphicFrameMkLst>
            <pc:docMk/>
            <pc:sldMk cId="1799061645" sldId="260"/>
            <ac:graphicFrameMk id="4" creationId="{F1A2B8D7-4BEF-1849-9C97-D60AFAA5C6C8}"/>
          </ac:graphicFrameMkLst>
        </pc:graphicFrameChg>
      </pc:sldChg>
      <pc:sldChg chg="modSp new">
        <pc:chgData name="Federica Lizzi" userId="S::federica.lizzi@univaq.it::7f31eaf4-baf8-45b1-8f68-64622c4dacb9" providerId="AD" clId="Web-{39CEC09F-4046-4C4C-A9D1-B8AF099EAEA7}" dt="2022-05-03T13:50:42.056" v="352" actId="20577"/>
        <pc:sldMkLst>
          <pc:docMk/>
          <pc:sldMk cId="3624008307" sldId="261"/>
        </pc:sldMkLst>
        <pc:spChg chg="mod">
          <ac:chgData name="Federica Lizzi" userId="S::federica.lizzi@univaq.it::7f31eaf4-baf8-45b1-8f68-64622c4dacb9" providerId="AD" clId="Web-{39CEC09F-4046-4C4C-A9D1-B8AF099EAEA7}" dt="2022-05-03T13:50:42.056" v="352" actId="20577"/>
          <ac:spMkLst>
            <pc:docMk/>
            <pc:sldMk cId="3624008307" sldId="261"/>
            <ac:spMk id="3" creationId="{1945E254-9294-6D5C-DB67-3E57E25828C1}"/>
          </ac:spMkLst>
        </pc:spChg>
      </pc:sldChg>
      <pc:sldChg chg="addSp modSp new mod setBg">
        <pc:chgData name="Federica Lizzi" userId="S::federica.lizzi@univaq.it::7f31eaf4-baf8-45b1-8f68-64622c4dacb9" providerId="AD" clId="Web-{39CEC09F-4046-4C4C-A9D1-B8AF099EAEA7}" dt="2022-05-03T15:58:19.961" v="914" actId="1076"/>
        <pc:sldMkLst>
          <pc:docMk/>
          <pc:sldMk cId="2259976699" sldId="262"/>
        </pc:sldMkLst>
        <pc:spChg chg="mod">
          <ac:chgData name="Federica Lizzi" userId="S::federica.lizzi@univaq.it::7f31eaf4-baf8-45b1-8f68-64622c4dacb9" providerId="AD" clId="Web-{39CEC09F-4046-4C4C-A9D1-B8AF099EAEA7}" dt="2022-05-03T14:01:56.184" v="448"/>
          <ac:spMkLst>
            <pc:docMk/>
            <pc:sldMk cId="2259976699" sldId="262"/>
            <ac:spMk id="2" creationId="{6E4629F9-578D-3513-6388-A001F925DD4D}"/>
          </ac:spMkLst>
        </pc:spChg>
        <pc:spChg chg="mod">
          <ac:chgData name="Federica Lizzi" userId="S::federica.lizzi@univaq.it::7f31eaf4-baf8-45b1-8f68-64622c4dacb9" providerId="AD" clId="Web-{39CEC09F-4046-4C4C-A9D1-B8AF099EAEA7}" dt="2022-05-03T15:58:13.804" v="913" actId="20577"/>
          <ac:spMkLst>
            <pc:docMk/>
            <pc:sldMk cId="2259976699" sldId="262"/>
            <ac:spMk id="3" creationId="{E4A5EF05-4E1E-56AA-BF10-C596D383F2FD}"/>
          </ac:spMkLst>
        </pc:spChg>
        <pc:picChg chg="add mod">
          <ac:chgData name="Federica Lizzi" userId="S::federica.lizzi@univaq.it::7f31eaf4-baf8-45b1-8f68-64622c4dacb9" providerId="AD" clId="Web-{39CEC09F-4046-4C4C-A9D1-B8AF099EAEA7}" dt="2022-05-03T15:58:19.961" v="914" actId="1076"/>
          <ac:picMkLst>
            <pc:docMk/>
            <pc:sldMk cId="2259976699" sldId="262"/>
            <ac:picMk id="4" creationId="{F08BC64E-0338-55D1-10D5-FC5150CED07D}"/>
          </ac:picMkLst>
        </pc:picChg>
      </pc:sldChg>
      <pc:sldChg chg="modSp new">
        <pc:chgData name="Federica Lizzi" userId="S::federica.lizzi@univaq.it::7f31eaf4-baf8-45b1-8f68-64622c4dacb9" providerId="AD" clId="Web-{39CEC09F-4046-4C4C-A9D1-B8AF099EAEA7}" dt="2022-05-03T14:10:11.885" v="506" actId="20577"/>
        <pc:sldMkLst>
          <pc:docMk/>
          <pc:sldMk cId="670802079" sldId="263"/>
        </pc:sldMkLst>
        <pc:spChg chg="mod">
          <ac:chgData name="Federica Lizzi" userId="S::federica.lizzi@univaq.it::7f31eaf4-baf8-45b1-8f68-64622c4dacb9" providerId="AD" clId="Web-{39CEC09F-4046-4C4C-A9D1-B8AF099EAEA7}" dt="2022-05-03T14:10:11.885" v="506" actId="20577"/>
          <ac:spMkLst>
            <pc:docMk/>
            <pc:sldMk cId="670802079" sldId="263"/>
            <ac:spMk id="2" creationId="{4CD32C58-E66E-730B-4D41-DCD4E411CFB3}"/>
          </ac:spMkLst>
        </pc:spChg>
      </pc:sldChg>
      <pc:sldChg chg="addSp modSp new mod setBg setClrOvrMap">
        <pc:chgData name="Federica Lizzi" userId="S::federica.lizzi@univaq.it::7f31eaf4-baf8-45b1-8f68-64622c4dacb9" providerId="AD" clId="Web-{39CEC09F-4046-4C4C-A9D1-B8AF099EAEA7}" dt="2022-05-03T14:14:00.798" v="576"/>
        <pc:sldMkLst>
          <pc:docMk/>
          <pc:sldMk cId="3812111538" sldId="264"/>
        </pc:sldMkLst>
        <pc:spChg chg="mod">
          <ac:chgData name="Federica Lizzi" userId="S::federica.lizzi@univaq.it::7f31eaf4-baf8-45b1-8f68-64622c4dacb9" providerId="AD" clId="Web-{39CEC09F-4046-4C4C-A9D1-B8AF099EAEA7}" dt="2022-05-03T14:14:00.798" v="576"/>
          <ac:spMkLst>
            <pc:docMk/>
            <pc:sldMk cId="3812111538" sldId="264"/>
            <ac:spMk id="2" creationId="{06398388-6D03-012B-BF23-F9AF46972DEE}"/>
          </ac:spMkLst>
        </pc:spChg>
        <pc:spChg chg="mod">
          <ac:chgData name="Federica Lizzi" userId="S::federica.lizzi@univaq.it::7f31eaf4-baf8-45b1-8f68-64622c4dacb9" providerId="AD" clId="Web-{39CEC09F-4046-4C4C-A9D1-B8AF099EAEA7}" dt="2022-05-03T14:14:00.798" v="576"/>
          <ac:spMkLst>
            <pc:docMk/>
            <pc:sldMk cId="3812111538" sldId="264"/>
            <ac:spMk id="3" creationId="{6FC9797B-278E-C33B-3381-BABD3873CCE3}"/>
          </ac:spMkLst>
        </pc:spChg>
        <pc:spChg chg="add">
          <ac:chgData name="Federica Lizzi" userId="S::federica.lizzi@univaq.it::7f31eaf4-baf8-45b1-8f68-64622c4dacb9" providerId="AD" clId="Web-{39CEC09F-4046-4C4C-A9D1-B8AF099EAEA7}" dt="2022-05-03T14:14:00.798" v="576"/>
          <ac:spMkLst>
            <pc:docMk/>
            <pc:sldMk cId="3812111538" sldId="264"/>
            <ac:spMk id="9" creationId="{3BCB5F6A-9EB0-40B0-9D13-3023E9A20508}"/>
          </ac:spMkLst>
        </pc:spChg>
        <pc:picChg chg="add">
          <ac:chgData name="Federica Lizzi" userId="S::federica.lizzi@univaq.it::7f31eaf4-baf8-45b1-8f68-64622c4dacb9" providerId="AD" clId="Web-{39CEC09F-4046-4C4C-A9D1-B8AF099EAEA7}" dt="2022-05-03T14:14:00.798" v="576"/>
          <ac:picMkLst>
            <pc:docMk/>
            <pc:sldMk cId="3812111538" sldId="264"/>
            <ac:picMk id="5" creationId="{4835C49E-41BE-B44C-BA45-0AF0F939F8A2}"/>
          </ac:picMkLst>
        </pc:picChg>
      </pc:sldChg>
      <pc:sldChg chg="addSp delSp modSp new mod setBg">
        <pc:chgData name="Federica Lizzi" userId="S::federica.lizzi@univaq.it::7f31eaf4-baf8-45b1-8f68-64622c4dacb9" providerId="AD" clId="Web-{39CEC09F-4046-4C4C-A9D1-B8AF099EAEA7}" dt="2022-05-03T15:55:16.935" v="904"/>
        <pc:sldMkLst>
          <pc:docMk/>
          <pc:sldMk cId="692165220" sldId="265"/>
        </pc:sldMkLst>
        <pc:spChg chg="mod">
          <ac:chgData name="Federica Lizzi" userId="S::federica.lizzi@univaq.it::7f31eaf4-baf8-45b1-8f68-64622c4dacb9" providerId="AD" clId="Web-{39CEC09F-4046-4C4C-A9D1-B8AF099EAEA7}" dt="2022-05-03T15:55:16.935" v="904"/>
          <ac:spMkLst>
            <pc:docMk/>
            <pc:sldMk cId="692165220" sldId="265"/>
            <ac:spMk id="2" creationId="{9676C09A-03F0-0E84-3447-1E064C7CC470}"/>
          </ac:spMkLst>
        </pc:spChg>
        <pc:spChg chg="add del mod">
          <ac:chgData name="Federica Lizzi" userId="S::federica.lizzi@univaq.it::7f31eaf4-baf8-45b1-8f68-64622c4dacb9" providerId="AD" clId="Web-{39CEC09F-4046-4C4C-A9D1-B8AF099EAEA7}" dt="2022-05-03T15:55:16.935" v="904"/>
          <ac:spMkLst>
            <pc:docMk/>
            <pc:sldMk cId="692165220" sldId="265"/>
            <ac:spMk id="3" creationId="{7421526A-30E2-E951-186C-2A1159E9CB6B}"/>
          </ac:spMkLst>
        </pc:spChg>
        <pc:spChg chg="add del">
          <ac:chgData name="Federica Lizzi" userId="S::federica.lizzi@univaq.it::7f31eaf4-baf8-45b1-8f68-64622c4dacb9" providerId="AD" clId="Web-{39CEC09F-4046-4C4C-A9D1-B8AF099EAEA7}" dt="2022-05-03T15:55:16.904" v="903"/>
          <ac:spMkLst>
            <pc:docMk/>
            <pc:sldMk cId="692165220" sldId="265"/>
            <ac:spMk id="9" creationId="{9F4444CE-BC8D-4D61-B303-4C05614E62AB}"/>
          </ac:spMkLst>
        </pc:spChg>
        <pc:spChg chg="add del">
          <ac:chgData name="Federica Lizzi" userId="S::federica.lizzi@univaq.it::7f31eaf4-baf8-45b1-8f68-64622c4dacb9" providerId="AD" clId="Web-{39CEC09F-4046-4C4C-A9D1-B8AF099EAEA7}" dt="2022-05-03T15:55:16.904" v="903"/>
          <ac:spMkLst>
            <pc:docMk/>
            <pc:sldMk cId="692165220" sldId="265"/>
            <ac:spMk id="11" creationId="{73772B81-181F-48B7-8826-4D9686D15DF5}"/>
          </ac:spMkLst>
        </pc:spChg>
        <pc:spChg chg="add del">
          <ac:chgData name="Federica Lizzi" userId="S::federica.lizzi@univaq.it::7f31eaf4-baf8-45b1-8f68-64622c4dacb9" providerId="AD" clId="Web-{39CEC09F-4046-4C4C-A9D1-B8AF099EAEA7}" dt="2022-05-03T15:55:16.904" v="903"/>
          <ac:spMkLst>
            <pc:docMk/>
            <pc:sldMk cId="692165220" sldId="265"/>
            <ac:spMk id="13" creationId="{B2205F6E-03C6-4E92-877C-E2482F6599AA}"/>
          </ac:spMkLst>
        </pc:spChg>
        <pc:spChg chg="add">
          <ac:chgData name="Federica Lizzi" userId="S::federica.lizzi@univaq.it::7f31eaf4-baf8-45b1-8f68-64622c4dacb9" providerId="AD" clId="Web-{39CEC09F-4046-4C4C-A9D1-B8AF099EAEA7}" dt="2022-05-03T15:55:16.935" v="904"/>
          <ac:spMkLst>
            <pc:docMk/>
            <pc:sldMk cId="692165220" sldId="265"/>
            <ac:spMk id="15" creationId="{9F4444CE-BC8D-4D61-B303-4C05614E62AB}"/>
          </ac:spMkLst>
        </pc:spChg>
        <pc:spChg chg="add">
          <ac:chgData name="Federica Lizzi" userId="S::federica.lizzi@univaq.it::7f31eaf4-baf8-45b1-8f68-64622c4dacb9" providerId="AD" clId="Web-{39CEC09F-4046-4C4C-A9D1-B8AF099EAEA7}" dt="2022-05-03T15:55:16.935" v="904"/>
          <ac:spMkLst>
            <pc:docMk/>
            <pc:sldMk cId="692165220" sldId="265"/>
            <ac:spMk id="16" creationId="{73772B81-181F-48B7-8826-4D9686D15DF5}"/>
          </ac:spMkLst>
        </pc:spChg>
        <pc:spChg chg="add">
          <ac:chgData name="Federica Lizzi" userId="S::federica.lizzi@univaq.it::7f31eaf4-baf8-45b1-8f68-64622c4dacb9" providerId="AD" clId="Web-{39CEC09F-4046-4C4C-A9D1-B8AF099EAEA7}" dt="2022-05-03T15:55:16.935" v="904"/>
          <ac:spMkLst>
            <pc:docMk/>
            <pc:sldMk cId="692165220" sldId="265"/>
            <ac:spMk id="17" creationId="{B2205F6E-03C6-4E92-877C-E2482F6599AA}"/>
          </ac:spMkLst>
        </pc:spChg>
        <pc:graphicFrameChg chg="add del">
          <ac:chgData name="Federica Lizzi" userId="S::federica.lizzi@univaq.it::7f31eaf4-baf8-45b1-8f68-64622c4dacb9" providerId="AD" clId="Web-{39CEC09F-4046-4C4C-A9D1-B8AF099EAEA7}" dt="2022-05-03T15:55:16.904" v="903"/>
          <ac:graphicFrameMkLst>
            <pc:docMk/>
            <pc:sldMk cId="692165220" sldId="265"/>
            <ac:graphicFrameMk id="5" creationId="{DEF2AF27-8189-79C6-EE93-C6147AD2D9C7}"/>
          </ac:graphicFrameMkLst>
        </pc:graphicFrameChg>
        <pc:graphicFrameChg chg="add">
          <ac:chgData name="Federica Lizzi" userId="S::federica.lizzi@univaq.it::7f31eaf4-baf8-45b1-8f68-64622c4dacb9" providerId="AD" clId="Web-{39CEC09F-4046-4C4C-A9D1-B8AF099EAEA7}" dt="2022-05-03T15:55:16.935" v="904"/>
          <ac:graphicFrameMkLst>
            <pc:docMk/>
            <pc:sldMk cId="692165220" sldId="265"/>
            <ac:graphicFrameMk id="18" creationId="{A03B228F-EDFA-D2A3-49CA-15D2BCE8E8D1}"/>
          </ac:graphicFrameMkLst>
        </pc:graphicFrameChg>
      </pc:sldChg>
      <pc:sldChg chg="modSp new">
        <pc:chgData name="Federica Lizzi" userId="S::federica.lizzi@univaq.it::7f31eaf4-baf8-45b1-8f68-64622c4dacb9" providerId="AD" clId="Web-{39CEC09F-4046-4C4C-A9D1-B8AF099EAEA7}" dt="2022-05-03T15:22:59.482" v="607" actId="20577"/>
        <pc:sldMkLst>
          <pc:docMk/>
          <pc:sldMk cId="3867387746" sldId="266"/>
        </pc:sldMkLst>
        <pc:spChg chg="mod">
          <ac:chgData name="Federica Lizzi" userId="S::federica.lizzi@univaq.it::7f31eaf4-baf8-45b1-8f68-64622c4dacb9" providerId="AD" clId="Web-{39CEC09F-4046-4C4C-A9D1-B8AF099EAEA7}" dt="2022-05-03T14:11:18.668" v="532" actId="20577"/>
          <ac:spMkLst>
            <pc:docMk/>
            <pc:sldMk cId="3867387746" sldId="266"/>
            <ac:spMk id="2" creationId="{08B721E3-F865-CF1B-FD9A-E0DF79541677}"/>
          </ac:spMkLst>
        </pc:spChg>
        <pc:spChg chg="mod">
          <ac:chgData name="Federica Lizzi" userId="S::federica.lizzi@univaq.it::7f31eaf4-baf8-45b1-8f68-64622c4dacb9" providerId="AD" clId="Web-{39CEC09F-4046-4C4C-A9D1-B8AF099EAEA7}" dt="2022-05-03T15:22:59.482" v="607" actId="20577"/>
          <ac:spMkLst>
            <pc:docMk/>
            <pc:sldMk cId="3867387746" sldId="266"/>
            <ac:spMk id="3" creationId="{3C3DB6B9-EB8D-FE9D-6D0C-91C349DFB276}"/>
          </ac:spMkLst>
        </pc:spChg>
      </pc:sldChg>
      <pc:sldChg chg="modSp new">
        <pc:chgData name="Federica Lizzi" userId="S::federica.lizzi@univaq.it::7f31eaf4-baf8-45b1-8f68-64622c4dacb9" providerId="AD" clId="Web-{39CEC09F-4046-4C4C-A9D1-B8AF099EAEA7}" dt="2022-05-03T15:43:51.334" v="901" actId="14100"/>
        <pc:sldMkLst>
          <pc:docMk/>
          <pc:sldMk cId="12039460" sldId="267"/>
        </pc:sldMkLst>
        <pc:spChg chg="mod">
          <ac:chgData name="Federica Lizzi" userId="S::federica.lizzi@univaq.it::7f31eaf4-baf8-45b1-8f68-64622c4dacb9" providerId="AD" clId="Web-{39CEC09F-4046-4C4C-A9D1-B8AF099EAEA7}" dt="2022-05-03T14:12:02.044" v="553" actId="20577"/>
          <ac:spMkLst>
            <pc:docMk/>
            <pc:sldMk cId="12039460" sldId="267"/>
            <ac:spMk id="2" creationId="{FAAC4E5A-872F-90C0-9864-91CB7683F741}"/>
          </ac:spMkLst>
        </pc:spChg>
        <pc:spChg chg="mod">
          <ac:chgData name="Federica Lizzi" userId="S::federica.lizzi@univaq.it::7f31eaf4-baf8-45b1-8f68-64622c4dacb9" providerId="AD" clId="Web-{39CEC09F-4046-4C4C-A9D1-B8AF099EAEA7}" dt="2022-05-03T15:43:51.334" v="901" actId="14100"/>
          <ac:spMkLst>
            <pc:docMk/>
            <pc:sldMk cId="12039460" sldId="267"/>
            <ac:spMk id="3" creationId="{230652BE-F4AC-0DB7-7517-502C68483BA3}"/>
          </ac:spMkLst>
        </pc:spChg>
      </pc:sldChg>
      <pc:sldChg chg="addSp delSp modSp new">
        <pc:chgData name="Federica Lizzi" userId="S::federica.lizzi@univaq.it::7f31eaf4-baf8-45b1-8f68-64622c4dacb9" providerId="AD" clId="Web-{39CEC09F-4046-4C4C-A9D1-B8AF099EAEA7}" dt="2022-05-03T16:04:37.561" v="930"/>
        <pc:sldMkLst>
          <pc:docMk/>
          <pc:sldMk cId="3873389968" sldId="268"/>
        </pc:sldMkLst>
        <pc:spChg chg="del">
          <ac:chgData name="Federica Lizzi" userId="S::federica.lizzi@univaq.it::7f31eaf4-baf8-45b1-8f68-64622c4dacb9" providerId="AD" clId="Web-{39CEC09F-4046-4C4C-A9D1-B8AF099EAEA7}" dt="2022-05-03T16:03:06.243" v="916"/>
          <ac:spMkLst>
            <pc:docMk/>
            <pc:sldMk cId="3873389968" sldId="268"/>
            <ac:spMk id="3" creationId="{8DB47E1E-B2CC-15C8-7205-237D179B72E2}"/>
          </ac:spMkLst>
        </pc:spChg>
        <pc:graphicFrameChg chg="add mod ord modGraphic">
          <ac:chgData name="Federica Lizzi" userId="S::federica.lizzi@univaq.it::7f31eaf4-baf8-45b1-8f68-64622c4dacb9" providerId="AD" clId="Web-{39CEC09F-4046-4C4C-A9D1-B8AF099EAEA7}" dt="2022-05-03T16:04:37.561" v="930"/>
          <ac:graphicFrameMkLst>
            <pc:docMk/>
            <pc:sldMk cId="3873389968" sldId="268"/>
            <ac:graphicFrameMk id="4" creationId="{7D3F60FC-49AC-5342-F6E3-B24A271A5D81}"/>
          </ac:graphicFrameMkLst>
        </pc:graphicFrameChg>
      </pc:sldChg>
      <pc:sldMasterChg chg="del delSldLayout">
        <pc:chgData name="Federica Lizzi" userId="S::federica.lizzi@univaq.it::7f31eaf4-baf8-45b1-8f68-64622c4dacb9" providerId="AD" clId="Web-{39CEC09F-4046-4C4C-A9D1-B8AF099EAEA7}" dt="2022-05-03T13:26:19.985" v="0"/>
        <pc:sldMasterMkLst>
          <pc:docMk/>
          <pc:sldMasterMk cId="1801931499" sldId="2147483648"/>
        </pc:sldMasterMkLst>
        <pc:sldLayoutChg chg="del">
          <pc:chgData name="Federica Lizzi" userId="S::federica.lizzi@univaq.it::7f31eaf4-baf8-45b1-8f68-64622c4dacb9" providerId="AD" clId="Web-{39CEC09F-4046-4C4C-A9D1-B8AF099EAEA7}" dt="2022-05-03T13:26:19.985" v="0"/>
          <pc:sldLayoutMkLst>
            <pc:docMk/>
            <pc:sldMasterMk cId="1801931499" sldId="2147483648"/>
            <pc:sldLayoutMk cId="3186192645" sldId="2147483649"/>
          </pc:sldLayoutMkLst>
        </pc:sldLayoutChg>
        <pc:sldLayoutChg chg="del">
          <pc:chgData name="Federica Lizzi" userId="S::federica.lizzi@univaq.it::7f31eaf4-baf8-45b1-8f68-64622c4dacb9" providerId="AD" clId="Web-{39CEC09F-4046-4C4C-A9D1-B8AF099EAEA7}" dt="2022-05-03T13:26:19.985" v="0"/>
          <pc:sldLayoutMkLst>
            <pc:docMk/>
            <pc:sldMasterMk cId="1801931499" sldId="2147483648"/>
            <pc:sldLayoutMk cId="126318104" sldId="2147483650"/>
          </pc:sldLayoutMkLst>
        </pc:sldLayoutChg>
        <pc:sldLayoutChg chg="del">
          <pc:chgData name="Federica Lizzi" userId="S::federica.lizzi@univaq.it::7f31eaf4-baf8-45b1-8f68-64622c4dacb9" providerId="AD" clId="Web-{39CEC09F-4046-4C4C-A9D1-B8AF099EAEA7}" dt="2022-05-03T13:26:19.985" v="0"/>
          <pc:sldLayoutMkLst>
            <pc:docMk/>
            <pc:sldMasterMk cId="1801931499" sldId="2147483648"/>
            <pc:sldLayoutMk cId="3577393581" sldId="2147483651"/>
          </pc:sldLayoutMkLst>
        </pc:sldLayoutChg>
        <pc:sldLayoutChg chg="del">
          <pc:chgData name="Federica Lizzi" userId="S::federica.lizzi@univaq.it::7f31eaf4-baf8-45b1-8f68-64622c4dacb9" providerId="AD" clId="Web-{39CEC09F-4046-4C4C-A9D1-B8AF099EAEA7}" dt="2022-05-03T13:26:19.985" v="0"/>
          <pc:sldLayoutMkLst>
            <pc:docMk/>
            <pc:sldMasterMk cId="1801931499" sldId="2147483648"/>
            <pc:sldLayoutMk cId="1284089777" sldId="2147483652"/>
          </pc:sldLayoutMkLst>
        </pc:sldLayoutChg>
        <pc:sldLayoutChg chg="del">
          <pc:chgData name="Federica Lizzi" userId="S::federica.lizzi@univaq.it::7f31eaf4-baf8-45b1-8f68-64622c4dacb9" providerId="AD" clId="Web-{39CEC09F-4046-4C4C-A9D1-B8AF099EAEA7}" dt="2022-05-03T13:26:19.985" v="0"/>
          <pc:sldLayoutMkLst>
            <pc:docMk/>
            <pc:sldMasterMk cId="1801931499" sldId="2147483648"/>
            <pc:sldLayoutMk cId="2747982985" sldId="2147483653"/>
          </pc:sldLayoutMkLst>
        </pc:sldLayoutChg>
        <pc:sldLayoutChg chg="del">
          <pc:chgData name="Federica Lizzi" userId="S::federica.lizzi@univaq.it::7f31eaf4-baf8-45b1-8f68-64622c4dacb9" providerId="AD" clId="Web-{39CEC09F-4046-4C4C-A9D1-B8AF099EAEA7}" dt="2022-05-03T13:26:19.985" v="0"/>
          <pc:sldLayoutMkLst>
            <pc:docMk/>
            <pc:sldMasterMk cId="1801931499" sldId="2147483648"/>
            <pc:sldLayoutMk cId="331782546" sldId="2147483654"/>
          </pc:sldLayoutMkLst>
        </pc:sldLayoutChg>
        <pc:sldLayoutChg chg="del">
          <pc:chgData name="Federica Lizzi" userId="S::federica.lizzi@univaq.it::7f31eaf4-baf8-45b1-8f68-64622c4dacb9" providerId="AD" clId="Web-{39CEC09F-4046-4C4C-A9D1-B8AF099EAEA7}" dt="2022-05-03T13:26:19.985" v="0"/>
          <pc:sldLayoutMkLst>
            <pc:docMk/>
            <pc:sldMasterMk cId="1801931499" sldId="2147483648"/>
            <pc:sldLayoutMk cId="1894095149" sldId="2147483655"/>
          </pc:sldLayoutMkLst>
        </pc:sldLayoutChg>
        <pc:sldLayoutChg chg="del">
          <pc:chgData name="Federica Lizzi" userId="S::federica.lizzi@univaq.it::7f31eaf4-baf8-45b1-8f68-64622c4dacb9" providerId="AD" clId="Web-{39CEC09F-4046-4C4C-A9D1-B8AF099EAEA7}" dt="2022-05-03T13:26:19.985" v="0"/>
          <pc:sldLayoutMkLst>
            <pc:docMk/>
            <pc:sldMasterMk cId="1801931499" sldId="2147483648"/>
            <pc:sldLayoutMk cId="2365816325" sldId="2147483656"/>
          </pc:sldLayoutMkLst>
        </pc:sldLayoutChg>
        <pc:sldLayoutChg chg="del">
          <pc:chgData name="Federica Lizzi" userId="S::federica.lizzi@univaq.it::7f31eaf4-baf8-45b1-8f68-64622c4dacb9" providerId="AD" clId="Web-{39CEC09F-4046-4C4C-A9D1-B8AF099EAEA7}" dt="2022-05-03T13:26:19.985" v="0"/>
          <pc:sldLayoutMkLst>
            <pc:docMk/>
            <pc:sldMasterMk cId="1801931499" sldId="2147483648"/>
            <pc:sldLayoutMk cId="1688576698" sldId="2147483657"/>
          </pc:sldLayoutMkLst>
        </pc:sldLayoutChg>
        <pc:sldLayoutChg chg="del">
          <pc:chgData name="Federica Lizzi" userId="S::federica.lizzi@univaq.it::7f31eaf4-baf8-45b1-8f68-64622c4dacb9" providerId="AD" clId="Web-{39CEC09F-4046-4C4C-A9D1-B8AF099EAEA7}" dt="2022-05-03T13:26:19.985" v="0"/>
          <pc:sldLayoutMkLst>
            <pc:docMk/>
            <pc:sldMasterMk cId="1801931499" sldId="2147483648"/>
            <pc:sldLayoutMk cId="3424469029" sldId="2147483658"/>
          </pc:sldLayoutMkLst>
        </pc:sldLayoutChg>
        <pc:sldLayoutChg chg="del">
          <pc:chgData name="Federica Lizzi" userId="S::federica.lizzi@univaq.it::7f31eaf4-baf8-45b1-8f68-64622c4dacb9" providerId="AD" clId="Web-{39CEC09F-4046-4C4C-A9D1-B8AF099EAEA7}" dt="2022-05-03T13:26:19.985" v="0"/>
          <pc:sldLayoutMkLst>
            <pc:docMk/>
            <pc:sldMasterMk cId="1801931499" sldId="2147483648"/>
            <pc:sldLayoutMk cId="1026842362" sldId="2147483659"/>
          </pc:sldLayoutMkLst>
        </pc:sldLayoutChg>
      </pc:sldMasterChg>
      <pc:sldMasterChg chg="add addSldLayout modSldLayout">
        <pc:chgData name="Federica Lizzi" userId="S::federica.lizzi@univaq.it::7f31eaf4-baf8-45b1-8f68-64622c4dacb9" providerId="AD" clId="Web-{39CEC09F-4046-4C4C-A9D1-B8AF099EAEA7}" dt="2022-05-03T13:26:19.985" v="0"/>
        <pc:sldMasterMkLst>
          <pc:docMk/>
          <pc:sldMasterMk cId="3414356333" sldId="2147483660"/>
        </pc:sldMasterMkLst>
        <pc:sldLayoutChg chg="add mod replId">
          <pc:chgData name="Federica Lizzi" userId="S::federica.lizzi@univaq.it::7f31eaf4-baf8-45b1-8f68-64622c4dacb9" providerId="AD" clId="Web-{39CEC09F-4046-4C4C-A9D1-B8AF099EAEA7}" dt="2022-05-03T13:26:19.985" v="0"/>
          <pc:sldLayoutMkLst>
            <pc:docMk/>
            <pc:sldMasterMk cId="3414356333" sldId="2147483660"/>
            <pc:sldLayoutMk cId="2920415263" sldId="2147483661"/>
          </pc:sldLayoutMkLst>
        </pc:sldLayoutChg>
        <pc:sldLayoutChg chg="add mod replId">
          <pc:chgData name="Federica Lizzi" userId="S::federica.lizzi@univaq.it::7f31eaf4-baf8-45b1-8f68-64622c4dacb9" providerId="AD" clId="Web-{39CEC09F-4046-4C4C-A9D1-B8AF099EAEA7}" dt="2022-05-03T13:26:19.985" v="0"/>
          <pc:sldLayoutMkLst>
            <pc:docMk/>
            <pc:sldMasterMk cId="3414356333" sldId="2147483660"/>
            <pc:sldLayoutMk cId="2081348889" sldId="2147483662"/>
          </pc:sldLayoutMkLst>
        </pc:sldLayoutChg>
        <pc:sldLayoutChg chg="add mod replId">
          <pc:chgData name="Federica Lizzi" userId="S::federica.lizzi@univaq.it::7f31eaf4-baf8-45b1-8f68-64622c4dacb9" providerId="AD" clId="Web-{39CEC09F-4046-4C4C-A9D1-B8AF099EAEA7}" dt="2022-05-03T13:26:19.985" v="0"/>
          <pc:sldLayoutMkLst>
            <pc:docMk/>
            <pc:sldMasterMk cId="3414356333" sldId="2147483660"/>
            <pc:sldLayoutMk cId="3184008821" sldId="2147483663"/>
          </pc:sldLayoutMkLst>
        </pc:sldLayoutChg>
        <pc:sldLayoutChg chg="add mod replId">
          <pc:chgData name="Federica Lizzi" userId="S::federica.lizzi@univaq.it::7f31eaf4-baf8-45b1-8f68-64622c4dacb9" providerId="AD" clId="Web-{39CEC09F-4046-4C4C-A9D1-B8AF099EAEA7}" dt="2022-05-03T13:26:19.985" v="0"/>
          <pc:sldLayoutMkLst>
            <pc:docMk/>
            <pc:sldMasterMk cId="3414356333" sldId="2147483660"/>
            <pc:sldLayoutMk cId="901876405" sldId="2147483664"/>
          </pc:sldLayoutMkLst>
        </pc:sldLayoutChg>
        <pc:sldLayoutChg chg="add mod replId">
          <pc:chgData name="Federica Lizzi" userId="S::federica.lizzi@univaq.it::7f31eaf4-baf8-45b1-8f68-64622c4dacb9" providerId="AD" clId="Web-{39CEC09F-4046-4C4C-A9D1-B8AF099EAEA7}" dt="2022-05-03T13:26:19.985" v="0"/>
          <pc:sldLayoutMkLst>
            <pc:docMk/>
            <pc:sldMasterMk cId="3414356333" sldId="2147483660"/>
            <pc:sldLayoutMk cId="53157485" sldId="2147483665"/>
          </pc:sldLayoutMkLst>
        </pc:sldLayoutChg>
        <pc:sldLayoutChg chg="add mod replId">
          <pc:chgData name="Federica Lizzi" userId="S::federica.lizzi@univaq.it::7f31eaf4-baf8-45b1-8f68-64622c4dacb9" providerId="AD" clId="Web-{39CEC09F-4046-4C4C-A9D1-B8AF099EAEA7}" dt="2022-05-03T13:26:19.985" v="0"/>
          <pc:sldLayoutMkLst>
            <pc:docMk/>
            <pc:sldMasterMk cId="3414356333" sldId="2147483660"/>
            <pc:sldLayoutMk cId="634658905" sldId="2147483666"/>
          </pc:sldLayoutMkLst>
        </pc:sldLayoutChg>
        <pc:sldLayoutChg chg="add mod replId">
          <pc:chgData name="Federica Lizzi" userId="S::federica.lizzi@univaq.it::7f31eaf4-baf8-45b1-8f68-64622c4dacb9" providerId="AD" clId="Web-{39CEC09F-4046-4C4C-A9D1-B8AF099EAEA7}" dt="2022-05-03T13:26:19.985" v="0"/>
          <pc:sldLayoutMkLst>
            <pc:docMk/>
            <pc:sldMasterMk cId="3414356333" sldId="2147483660"/>
            <pc:sldLayoutMk cId="1073253213" sldId="2147483667"/>
          </pc:sldLayoutMkLst>
        </pc:sldLayoutChg>
        <pc:sldLayoutChg chg="add mod replId">
          <pc:chgData name="Federica Lizzi" userId="S::federica.lizzi@univaq.it::7f31eaf4-baf8-45b1-8f68-64622c4dacb9" providerId="AD" clId="Web-{39CEC09F-4046-4C4C-A9D1-B8AF099EAEA7}" dt="2022-05-03T13:26:19.985" v="0"/>
          <pc:sldLayoutMkLst>
            <pc:docMk/>
            <pc:sldMasterMk cId="3414356333" sldId="2147483660"/>
            <pc:sldLayoutMk cId="3716551988" sldId="2147483668"/>
          </pc:sldLayoutMkLst>
        </pc:sldLayoutChg>
        <pc:sldLayoutChg chg="add mod replId">
          <pc:chgData name="Federica Lizzi" userId="S::federica.lizzi@univaq.it::7f31eaf4-baf8-45b1-8f68-64622c4dacb9" providerId="AD" clId="Web-{39CEC09F-4046-4C4C-A9D1-B8AF099EAEA7}" dt="2022-05-03T13:26:19.985" v="0"/>
          <pc:sldLayoutMkLst>
            <pc:docMk/>
            <pc:sldMasterMk cId="3414356333" sldId="2147483660"/>
            <pc:sldLayoutMk cId="4222642460" sldId="2147483669"/>
          </pc:sldLayoutMkLst>
        </pc:sldLayoutChg>
        <pc:sldLayoutChg chg="add mod replId">
          <pc:chgData name="Federica Lizzi" userId="S::federica.lizzi@univaq.it::7f31eaf4-baf8-45b1-8f68-64622c4dacb9" providerId="AD" clId="Web-{39CEC09F-4046-4C4C-A9D1-B8AF099EAEA7}" dt="2022-05-03T13:26:19.985" v="0"/>
          <pc:sldLayoutMkLst>
            <pc:docMk/>
            <pc:sldMasterMk cId="3414356333" sldId="2147483660"/>
            <pc:sldLayoutMk cId="1404997611" sldId="2147483670"/>
          </pc:sldLayoutMkLst>
        </pc:sldLayoutChg>
        <pc:sldLayoutChg chg="add mod replId">
          <pc:chgData name="Federica Lizzi" userId="S::federica.lizzi@univaq.it::7f31eaf4-baf8-45b1-8f68-64622c4dacb9" providerId="AD" clId="Web-{39CEC09F-4046-4C4C-A9D1-B8AF099EAEA7}" dt="2022-05-03T13:26:19.985" v="0"/>
          <pc:sldLayoutMkLst>
            <pc:docMk/>
            <pc:sldMasterMk cId="3414356333" sldId="2147483660"/>
            <pc:sldLayoutMk cId="2768170297" sldId="2147483671"/>
          </pc:sldLayoutMkLst>
        </pc:sldLayoutChg>
        <pc:sldLayoutChg chg="add mod replId">
          <pc:chgData name="Federica Lizzi" userId="S::federica.lizzi@univaq.it::7f31eaf4-baf8-45b1-8f68-64622c4dacb9" providerId="AD" clId="Web-{39CEC09F-4046-4C4C-A9D1-B8AF099EAEA7}" dt="2022-05-03T13:26:19.985" v="0"/>
          <pc:sldLayoutMkLst>
            <pc:docMk/>
            <pc:sldMasterMk cId="3414356333" sldId="2147483660"/>
            <pc:sldLayoutMk cId="1251862499" sldId="2147483672"/>
          </pc:sldLayoutMkLst>
        </pc:sldLayoutChg>
        <pc:sldLayoutChg chg="add mod replId">
          <pc:chgData name="Federica Lizzi" userId="S::federica.lizzi@univaq.it::7f31eaf4-baf8-45b1-8f68-64622c4dacb9" providerId="AD" clId="Web-{39CEC09F-4046-4C4C-A9D1-B8AF099EAEA7}" dt="2022-05-03T13:26:19.985" v="0"/>
          <pc:sldLayoutMkLst>
            <pc:docMk/>
            <pc:sldMasterMk cId="3414356333" sldId="2147483660"/>
            <pc:sldLayoutMk cId="2545986009" sldId="2147483673"/>
          </pc:sldLayoutMkLst>
        </pc:sldLayoutChg>
        <pc:sldLayoutChg chg="add mod replId">
          <pc:chgData name="Federica Lizzi" userId="S::federica.lizzi@univaq.it::7f31eaf4-baf8-45b1-8f68-64622c4dacb9" providerId="AD" clId="Web-{39CEC09F-4046-4C4C-A9D1-B8AF099EAEA7}" dt="2022-05-03T13:26:19.985" v="0"/>
          <pc:sldLayoutMkLst>
            <pc:docMk/>
            <pc:sldMasterMk cId="3414356333" sldId="2147483660"/>
            <pc:sldLayoutMk cId="117987952" sldId="2147483674"/>
          </pc:sldLayoutMkLst>
        </pc:sldLayoutChg>
        <pc:sldLayoutChg chg="add mod replId">
          <pc:chgData name="Federica Lizzi" userId="S::federica.lizzi@univaq.it::7f31eaf4-baf8-45b1-8f68-64622c4dacb9" providerId="AD" clId="Web-{39CEC09F-4046-4C4C-A9D1-B8AF099EAEA7}" dt="2022-05-03T13:26:19.985" v="0"/>
          <pc:sldLayoutMkLst>
            <pc:docMk/>
            <pc:sldMasterMk cId="3414356333" sldId="2147483660"/>
            <pc:sldLayoutMk cId="2184145552" sldId="2147483675"/>
          </pc:sldLayoutMkLst>
        </pc:sldLayoutChg>
        <pc:sldLayoutChg chg="add mod replId">
          <pc:chgData name="Federica Lizzi" userId="S::federica.lizzi@univaq.it::7f31eaf4-baf8-45b1-8f68-64622c4dacb9" providerId="AD" clId="Web-{39CEC09F-4046-4C4C-A9D1-B8AF099EAEA7}" dt="2022-05-03T13:26:19.985" v="0"/>
          <pc:sldLayoutMkLst>
            <pc:docMk/>
            <pc:sldMasterMk cId="3414356333" sldId="2147483660"/>
            <pc:sldLayoutMk cId="3185718466" sldId="2147483676"/>
          </pc:sldLayoutMkLst>
        </pc:sldLayoutChg>
      </pc:sldMasterChg>
    </pc:docChg>
  </pc:docChgLst>
  <pc:docChgLst>
    <pc:chgData name="Federica Lizzi" userId="S::federica.lizzi@univaq.it::7f31eaf4-baf8-45b1-8f68-64622c4dacb9" providerId="AD" clId="Web-{259066DF-97D4-454D-4231-70B0A5D110A5}"/>
    <pc:docChg chg="modSld sldOrd">
      <pc:chgData name="Federica Lizzi" userId="S::federica.lizzi@univaq.it::7f31eaf4-baf8-45b1-8f68-64622c4dacb9" providerId="AD" clId="Web-{259066DF-97D4-454D-4231-70B0A5D110A5}" dt="2022-05-10T05:24:21.909" v="21" actId="14100"/>
      <pc:docMkLst>
        <pc:docMk/>
      </pc:docMkLst>
      <pc:sldChg chg="modSp ord">
        <pc:chgData name="Federica Lizzi" userId="S::federica.lizzi@univaq.it::7f31eaf4-baf8-45b1-8f68-64622c4dacb9" providerId="AD" clId="Web-{259066DF-97D4-454D-4231-70B0A5D110A5}" dt="2022-05-10T05:24:21.909" v="21" actId="14100"/>
        <pc:sldMkLst>
          <pc:docMk/>
          <pc:sldMk cId="1530089820" sldId="276"/>
        </pc:sldMkLst>
        <pc:picChg chg="mod">
          <ac:chgData name="Federica Lizzi" userId="S::federica.lizzi@univaq.it::7f31eaf4-baf8-45b1-8f68-64622c4dacb9" providerId="AD" clId="Web-{259066DF-97D4-454D-4231-70B0A5D110A5}" dt="2022-05-10T05:24:21.909" v="21" actId="14100"/>
          <ac:picMkLst>
            <pc:docMk/>
            <pc:sldMk cId="1530089820" sldId="276"/>
            <ac:picMk id="2" creationId="{3134BA34-3F1C-E61C-E79A-2273E7C2B35E}"/>
          </ac:picMkLst>
        </pc:picChg>
      </pc:sldChg>
      <pc:sldChg chg="addSp modSp">
        <pc:chgData name="Federica Lizzi" userId="S::federica.lizzi@univaq.it::7f31eaf4-baf8-45b1-8f68-64622c4dacb9" providerId="AD" clId="Web-{259066DF-97D4-454D-4231-70B0A5D110A5}" dt="2022-05-10T05:15:15.391" v="18" actId="1076"/>
        <pc:sldMkLst>
          <pc:docMk/>
          <pc:sldMk cId="1453815988" sldId="289"/>
        </pc:sldMkLst>
        <pc:spChg chg="add mod">
          <ac:chgData name="Federica Lizzi" userId="S::federica.lizzi@univaq.it::7f31eaf4-baf8-45b1-8f68-64622c4dacb9" providerId="AD" clId="Web-{259066DF-97D4-454D-4231-70B0A5D110A5}" dt="2022-05-10T05:15:15.391" v="18" actId="1076"/>
          <ac:spMkLst>
            <pc:docMk/>
            <pc:sldMk cId="1453815988" sldId="289"/>
            <ac:spMk id="4" creationId="{48333F4F-035D-090F-690C-0C994F4BC353}"/>
          </ac:spMkLst>
        </pc:spChg>
        <pc:picChg chg="mod">
          <ac:chgData name="Federica Lizzi" userId="S::federica.lizzi@univaq.it::7f31eaf4-baf8-45b1-8f68-64622c4dacb9" providerId="AD" clId="Web-{259066DF-97D4-454D-4231-70B0A5D110A5}" dt="2022-05-10T05:15:08.407" v="17" actId="1076"/>
          <ac:picMkLst>
            <pc:docMk/>
            <pc:sldMk cId="1453815988" sldId="289"/>
            <ac:picMk id="3" creationId="{FEB2D4C5-B1DF-4FC5-356A-9B5CAF01EDEF}"/>
          </ac:picMkLst>
        </pc:picChg>
      </pc:sldChg>
      <pc:sldChg chg="ord">
        <pc:chgData name="Federica Lizzi" userId="S::federica.lizzi@univaq.it::7f31eaf4-baf8-45b1-8f68-64622c4dacb9" providerId="AD" clId="Web-{259066DF-97D4-454D-4231-70B0A5D110A5}" dt="2022-05-10T05:00:10.001" v="14"/>
        <pc:sldMkLst>
          <pc:docMk/>
          <pc:sldMk cId="1332775653" sldId="294"/>
        </pc:sldMkLst>
      </pc:sldChg>
      <pc:sldChg chg="modSp">
        <pc:chgData name="Federica Lizzi" userId="S::federica.lizzi@univaq.it::7f31eaf4-baf8-45b1-8f68-64622c4dacb9" providerId="AD" clId="Web-{259066DF-97D4-454D-4231-70B0A5D110A5}" dt="2022-05-10T04:54:00.723" v="13" actId="1076"/>
        <pc:sldMkLst>
          <pc:docMk/>
          <pc:sldMk cId="1217949236" sldId="301"/>
        </pc:sldMkLst>
        <pc:spChg chg="mod">
          <ac:chgData name="Federica Lizzi" userId="S::federica.lizzi@univaq.it::7f31eaf4-baf8-45b1-8f68-64622c4dacb9" providerId="AD" clId="Web-{259066DF-97D4-454D-4231-70B0A5D110A5}" dt="2022-05-10T04:54:00.723" v="13" actId="1076"/>
          <ac:spMkLst>
            <pc:docMk/>
            <pc:sldMk cId="1217949236" sldId="301"/>
            <ac:spMk id="5" creationId="{6814A4B2-8C50-E59A-02F9-056DAA4ADBFD}"/>
          </ac:spMkLst>
        </pc:spChg>
      </pc:sldChg>
      <pc:sldChg chg="modSp">
        <pc:chgData name="Federica Lizzi" userId="S::federica.lizzi@univaq.it::7f31eaf4-baf8-45b1-8f68-64622c4dacb9" providerId="AD" clId="Web-{259066DF-97D4-454D-4231-70B0A5D110A5}" dt="2022-05-10T04:49:13.042" v="10" actId="1076"/>
        <pc:sldMkLst>
          <pc:docMk/>
          <pc:sldMk cId="2935998366" sldId="303"/>
        </pc:sldMkLst>
        <pc:picChg chg="mod modCrop">
          <ac:chgData name="Federica Lizzi" userId="S::federica.lizzi@univaq.it::7f31eaf4-baf8-45b1-8f68-64622c4dacb9" providerId="AD" clId="Web-{259066DF-97D4-454D-4231-70B0A5D110A5}" dt="2022-05-10T04:49:04.979" v="8" actId="14100"/>
          <ac:picMkLst>
            <pc:docMk/>
            <pc:sldMk cId="2935998366" sldId="303"/>
            <ac:picMk id="2" creationId="{F2EBCBA1-2C6C-B92C-C60A-12298E8C2EDA}"/>
          </ac:picMkLst>
        </pc:picChg>
        <pc:picChg chg="mod">
          <ac:chgData name="Federica Lizzi" userId="S::federica.lizzi@univaq.it::7f31eaf4-baf8-45b1-8f68-64622c4dacb9" providerId="AD" clId="Web-{259066DF-97D4-454D-4231-70B0A5D110A5}" dt="2022-05-10T04:49:13.042" v="10" actId="1076"/>
          <ac:picMkLst>
            <pc:docMk/>
            <pc:sldMk cId="2935998366" sldId="303"/>
            <ac:picMk id="3" creationId="{536C9942-3DDF-166B-3112-F4547FDE9C8C}"/>
          </ac:picMkLst>
        </pc:picChg>
      </pc:sldChg>
      <pc:sldChg chg="modSp">
        <pc:chgData name="Federica Lizzi" userId="S::federica.lizzi@univaq.it::7f31eaf4-baf8-45b1-8f68-64622c4dacb9" providerId="AD" clId="Web-{259066DF-97D4-454D-4231-70B0A5D110A5}" dt="2022-05-10T04:45:01.892" v="4" actId="1076"/>
        <pc:sldMkLst>
          <pc:docMk/>
          <pc:sldMk cId="3126046701" sldId="304"/>
        </pc:sldMkLst>
        <pc:picChg chg="mod">
          <ac:chgData name="Federica Lizzi" userId="S::federica.lizzi@univaq.it::7f31eaf4-baf8-45b1-8f68-64622c4dacb9" providerId="AD" clId="Web-{259066DF-97D4-454D-4231-70B0A5D110A5}" dt="2022-05-10T04:45:01.892" v="4" actId="1076"/>
          <ac:picMkLst>
            <pc:docMk/>
            <pc:sldMk cId="3126046701" sldId="304"/>
            <ac:picMk id="2" creationId="{C6548130-B8D8-A874-126C-B84928F928F9}"/>
          </ac:picMkLst>
        </pc:picChg>
        <pc:picChg chg="mod">
          <ac:chgData name="Federica Lizzi" userId="S::federica.lizzi@univaq.it::7f31eaf4-baf8-45b1-8f68-64622c4dacb9" providerId="AD" clId="Web-{259066DF-97D4-454D-4231-70B0A5D110A5}" dt="2022-05-10T04:44:49.282" v="2" actId="1076"/>
          <ac:picMkLst>
            <pc:docMk/>
            <pc:sldMk cId="3126046701" sldId="304"/>
            <ac:picMk id="3" creationId="{1E64EB8B-6554-5C4C-B5E4-45D8140A9DF3}"/>
          </ac:picMkLst>
        </pc:picChg>
        <pc:picChg chg="mod">
          <ac:chgData name="Federica Lizzi" userId="S::federica.lizzi@univaq.it::7f31eaf4-baf8-45b1-8f68-64622c4dacb9" providerId="AD" clId="Web-{259066DF-97D4-454D-4231-70B0A5D110A5}" dt="2022-05-10T04:44:42.110" v="1" actId="14100"/>
          <ac:picMkLst>
            <pc:docMk/>
            <pc:sldMk cId="3126046701" sldId="304"/>
            <ac:picMk id="4" creationId="{2FA823B3-F228-308F-2689-C123B7D77512}"/>
          </ac:picMkLst>
        </pc:picChg>
      </pc:sldChg>
    </pc:docChg>
  </pc:docChgLst>
  <pc:docChgLst>
    <pc:chgData name="Federica Lizzi" userId="S::federica.lizzi@univaq.it::7f31eaf4-baf8-45b1-8f68-64622c4dacb9" providerId="AD" clId="Web-{04FE0A5E-E79B-3DEF-A918-4FB4648600E0}"/>
    <pc:docChg chg="addSld delSld modSld sldOrd">
      <pc:chgData name="Federica Lizzi" userId="S::federica.lizzi@univaq.it::7f31eaf4-baf8-45b1-8f68-64622c4dacb9" providerId="AD" clId="Web-{04FE0A5E-E79B-3DEF-A918-4FB4648600E0}" dt="2022-05-05T05:46:29.228" v="659" actId="20577"/>
      <pc:docMkLst>
        <pc:docMk/>
      </pc:docMkLst>
      <pc:sldChg chg="addSp modSp mod modClrScheme chgLayout">
        <pc:chgData name="Federica Lizzi" userId="S::federica.lizzi@univaq.it::7f31eaf4-baf8-45b1-8f68-64622c4dacb9" providerId="AD" clId="Web-{04FE0A5E-E79B-3DEF-A918-4FB4648600E0}" dt="2022-05-05T04:59:24.060" v="301" actId="1076"/>
        <pc:sldMkLst>
          <pc:docMk/>
          <pc:sldMk cId="2431692609" sldId="272"/>
        </pc:sldMkLst>
        <pc:spChg chg="mod ord">
          <ac:chgData name="Federica Lizzi" userId="S::federica.lizzi@univaq.it::7f31eaf4-baf8-45b1-8f68-64622c4dacb9" providerId="AD" clId="Web-{04FE0A5E-E79B-3DEF-A918-4FB4648600E0}" dt="2022-05-05T04:59:03.372" v="294"/>
          <ac:spMkLst>
            <pc:docMk/>
            <pc:sldMk cId="2431692609" sldId="272"/>
            <ac:spMk id="2" creationId="{E940AD5F-0243-DECC-2192-A1F6BC5DED52}"/>
          </ac:spMkLst>
        </pc:spChg>
        <pc:spChg chg="add mod ord">
          <ac:chgData name="Federica Lizzi" userId="S::federica.lizzi@univaq.it::7f31eaf4-baf8-45b1-8f68-64622c4dacb9" providerId="AD" clId="Web-{04FE0A5E-E79B-3DEF-A918-4FB4648600E0}" dt="2022-05-05T04:59:03.372" v="294"/>
          <ac:spMkLst>
            <pc:docMk/>
            <pc:sldMk cId="2431692609" sldId="272"/>
            <ac:spMk id="3" creationId="{85E478B5-014E-D827-2F05-CCAA9E51A654}"/>
          </ac:spMkLst>
        </pc:spChg>
        <pc:picChg chg="add mod">
          <ac:chgData name="Federica Lizzi" userId="S::federica.lizzi@univaq.it::7f31eaf4-baf8-45b1-8f68-64622c4dacb9" providerId="AD" clId="Web-{04FE0A5E-E79B-3DEF-A918-4FB4648600E0}" dt="2022-05-05T04:59:24.060" v="301" actId="1076"/>
          <ac:picMkLst>
            <pc:docMk/>
            <pc:sldMk cId="2431692609" sldId="272"/>
            <ac:picMk id="4" creationId="{17416E9A-93A9-8D37-8863-4303D4BE2DC1}"/>
          </ac:picMkLst>
        </pc:picChg>
      </pc:sldChg>
      <pc:sldChg chg="addSp delSp modSp mod modClrScheme addAnim modAnim chgLayout">
        <pc:chgData name="Federica Lizzi" userId="S::federica.lizzi@univaq.it::7f31eaf4-baf8-45b1-8f68-64622c4dacb9" providerId="AD" clId="Web-{04FE0A5E-E79B-3DEF-A918-4FB4648600E0}" dt="2022-05-05T04:35:53.572" v="73"/>
        <pc:sldMkLst>
          <pc:docMk/>
          <pc:sldMk cId="4213166982" sldId="276"/>
        </pc:sldMkLst>
        <pc:spChg chg="mod ord">
          <ac:chgData name="Federica Lizzi" userId="S::federica.lizzi@univaq.it::7f31eaf4-baf8-45b1-8f68-64622c4dacb9" providerId="AD" clId="Web-{04FE0A5E-E79B-3DEF-A918-4FB4648600E0}" dt="2022-05-05T04:33:33.912" v="51"/>
          <ac:spMkLst>
            <pc:docMk/>
            <pc:sldMk cId="4213166982" sldId="276"/>
            <ac:spMk id="2" creationId="{9F5D20D3-D93B-663B-B421-7FF30CC54874}"/>
          </ac:spMkLst>
        </pc:spChg>
        <pc:spChg chg="del">
          <ac:chgData name="Federica Lizzi" userId="S::federica.lizzi@univaq.it::7f31eaf4-baf8-45b1-8f68-64622c4dacb9" providerId="AD" clId="Web-{04FE0A5E-E79B-3DEF-A918-4FB4648600E0}" dt="2022-05-05T04:33:33.912" v="51"/>
          <ac:spMkLst>
            <pc:docMk/>
            <pc:sldMk cId="4213166982" sldId="276"/>
            <ac:spMk id="3" creationId="{5C21C3BB-42DC-9D22-7462-24B7B9CD20B5}"/>
          </ac:spMkLst>
        </pc:spChg>
        <pc:spChg chg="add mod">
          <ac:chgData name="Federica Lizzi" userId="S::federica.lizzi@univaq.it::7f31eaf4-baf8-45b1-8f68-64622c4dacb9" providerId="AD" clId="Web-{04FE0A5E-E79B-3DEF-A918-4FB4648600E0}" dt="2022-05-05T04:35:45.228" v="71"/>
          <ac:spMkLst>
            <pc:docMk/>
            <pc:sldMk cId="4213166982" sldId="276"/>
            <ac:spMk id="5" creationId="{BDBB2950-E6F4-BA1F-C264-0A0C824966BE}"/>
          </ac:spMkLst>
        </pc:spChg>
        <pc:picChg chg="add mod">
          <ac:chgData name="Federica Lizzi" userId="S::federica.lizzi@univaq.it::7f31eaf4-baf8-45b1-8f68-64622c4dacb9" providerId="AD" clId="Web-{04FE0A5E-E79B-3DEF-A918-4FB4648600E0}" dt="2022-05-05T04:33:47.521" v="56" actId="1076"/>
          <ac:picMkLst>
            <pc:docMk/>
            <pc:sldMk cId="4213166982" sldId="276"/>
            <ac:picMk id="4" creationId="{FCA111A9-E8CA-B90C-E163-CB7C5F9DC970}"/>
          </ac:picMkLst>
        </pc:picChg>
      </pc:sldChg>
      <pc:sldChg chg="addSp delSp modSp">
        <pc:chgData name="Federica Lizzi" userId="S::federica.lizzi@univaq.it::7f31eaf4-baf8-45b1-8f68-64622c4dacb9" providerId="AD" clId="Web-{04FE0A5E-E79B-3DEF-A918-4FB4648600E0}" dt="2022-05-05T04:24:36.179" v="22"/>
        <pc:sldMkLst>
          <pc:docMk/>
          <pc:sldMk cId="990002633" sldId="277"/>
        </pc:sldMkLst>
        <pc:picChg chg="add del mod">
          <ac:chgData name="Federica Lizzi" userId="S::federica.lizzi@univaq.it::7f31eaf4-baf8-45b1-8f68-64622c4dacb9" providerId="AD" clId="Web-{04FE0A5E-E79B-3DEF-A918-4FB4648600E0}" dt="2022-05-05T04:24:36.179" v="22"/>
          <ac:picMkLst>
            <pc:docMk/>
            <pc:sldMk cId="990002633" sldId="277"/>
            <ac:picMk id="2" creationId="{6148B0F1-3FF9-5213-6F8F-8C454E14BF4C}"/>
          </ac:picMkLst>
        </pc:picChg>
      </pc:sldChg>
      <pc:sldChg chg="addSp delSp modSp del">
        <pc:chgData name="Federica Lizzi" userId="S::federica.lizzi@univaq.it::7f31eaf4-baf8-45b1-8f68-64622c4dacb9" providerId="AD" clId="Web-{04FE0A5E-E79B-3DEF-A918-4FB4648600E0}" dt="2022-05-05T04:27:53.497" v="30"/>
        <pc:sldMkLst>
          <pc:docMk/>
          <pc:sldMk cId="2601830799" sldId="278"/>
        </pc:sldMkLst>
        <pc:spChg chg="add del mod">
          <ac:chgData name="Federica Lizzi" userId="S::federica.lizzi@univaq.it::7f31eaf4-baf8-45b1-8f68-64622c4dacb9" providerId="AD" clId="Web-{04FE0A5E-E79B-3DEF-A918-4FB4648600E0}" dt="2022-05-05T04:27:04.964" v="25"/>
          <ac:spMkLst>
            <pc:docMk/>
            <pc:sldMk cId="2601830799" sldId="278"/>
            <ac:spMk id="2" creationId="{6A04B933-E2D3-86A5-2435-0015B25E22DF}"/>
          </ac:spMkLst>
        </pc:spChg>
        <pc:spChg chg="del mod">
          <ac:chgData name="Federica Lizzi" userId="S::federica.lizzi@univaq.it::7f31eaf4-baf8-45b1-8f68-64622c4dacb9" providerId="AD" clId="Web-{04FE0A5E-E79B-3DEF-A918-4FB4648600E0}" dt="2022-05-05T04:26:55.355" v="23"/>
          <ac:spMkLst>
            <pc:docMk/>
            <pc:sldMk cId="2601830799" sldId="278"/>
            <ac:spMk id="6" creationId="{EA4D859A-FAE2-5E06-8A0B-350B66F63F85}"/>
          </ac:spMkLst>
        </pc:spChg>
        <pc:spChg chg="del mod">
          <ac:chgData name="Federica Lizzi" userId="S::federica.lizzi@univaq.it::7f31eaf4-baf8-45b1-8f68-64622c4dacb9" providerId="AD" clId="Web-{04FE0A5E-E79B-3DEF-A918-4FB4648600E0}" dt="2022-05-05T04:26:59.152" v="24"/>
          <ac:spMkLst>
            <pc:docMk/>
            <pc:sldMk cId="2601830799" sldId="278"/>
            <ac:spMk id="8" creationId="{CB779E54-2DDF-8851-81F5-7EC558E5472F}"/>
          </ac:spMkLst>
        </pc:spChg>
        <pc:picChg chg="add mod">
          <ac:chgData name="Federica Lizzi" userId="S::federica.lizzi@univaq.it::7f31eaf4-baf8-45b1-8f68-64622c4dacb9" providerId="AD" clId="Web-{04FE0A5E-E79B-3DEF-A918-4FB4648600E0}" dt="2022-05-05T04:21:16.987" v="17" actId="1076"/>
          <ac:picMkLst>
            <pc:docMk/>
            <pc:sldMk cId="2601830799" sldId="278"/>
            <ac:picMk id="3" creationId="{649BF2A6-2771-5CB7-265D-23D8D8D53FF1}"/>
          </ac:picMkLst>
        </pc:picChg>
        <pc:picChg chg="mod">
          <ac:chgData name="Federica Lizzi" userId="S::federica.lizzi@univaq.it::7f31eaf4-baf8-45b1-8f68-64622c4dacb9" providerId="AD" clId="Web-{04FE0A5E-E79B-3DEF-A918-4FB4648600E0}" dt="2022-05-05T04:27:23.105" v="29" actId="14100"/>
          <ac:picMkLst>
            <pc:docMk/>
            <pc:sldMk cId="2601830799" sldId="278"/>
            <ac:picMk id="5" creationId="{B126682F-7CED-C41D-CAD2-D674BB5A165C}"/>
          </ac:picMkLst>
        </pc:picChg>
        <pc:picChg chg="mod">
          <ac:chgData name="Federica Lizzi" userId="S::federica.lizzi@univaq.it::7f31eaf4-baf8-45b1-8f68-64622c4dacb9" providerId="AD" clId="Web-{04FE0A5E-E79B-3DEF-A918-4FB4648600E0}" dt="2022-05-05T04:19:32.687" v="4" actId="1076"/>
          <ac:picMkLst>
            <pc:docMk/>
            <pc:sldMk cId="2601830799" sldId="278"/>
            <ac:picMk id="7" creationId="{BF29683D-FA0C-3F02-719A-8AD787F5814D}"/>
          </ac:picMkLst>
        </pc:picChg>
      </pc:sldChg>
      <pc:sldChg chg="addSp modSp new mod setBg">
        <pc:chgData name="Federica Lizzi" userId="S::federica.lizzi@univaq.it::7f31eaf4-baf8-45b1-8f68-64622c4dacb9" providerId="AD" clId="Web-{04FE0A5E-E79B-3DEF-A918-4FB4648600E0}" dt="2022-05-05T04:29:51.469" v="42"/>
        <pc:sldMkLst>
          <pc:docMk/>
          <pc:sldMk cId="858087040" sldId="281"/>
        </pc:sldMkLst>
        <pc:spChg chg="add mod">
          <ac:chgData name="Federica Lizzi" userId="S::federica.lizzi@univaq.it::7f31eaf4-baf8-45b1-8f68-64622c4dacb9" providerId="AD" clId="Web-{04FE0A5E-E79B-3DEF-A918-4FB4648600E0}" dt="2022-05-05T04:29:51.469" v="42"/>
          <ac:spMkLst>
            <pc:docMk/>
            <pc:sldMk cId="858087040" sldId="281"/>
            <ac:spMk id="3" creationId="{72EE6C09-7CE9-A8E5-F9D3-A29EA0713B11}"/>
          </ac:spMkLst>
        </pc:spChg>
        <pc:spChg chg="add">
          <ac:chgData name="Federica Lizzi" userId="S::federica.lizzi@univaq.it::7f31eaf4-baf8-45b1-8f68-64622c4dacb9" providerId="AD" clId="Web-{04FE0A5E-E79B-3DEF-A918-4FB4648600E0}" dt="2022-05-05T04:28:10.185" v="33"/>
          <ac:spMkLst>
            <pc:docMk/>
            <pc:sldMk cId="858087040" sldId="281"/>
            <ac:spMk id="7" creationId="{21029ED5-F105-4DD2-99C8-1E4422817978}"/>
          </ac:spMkLst>
        </pc:spChg>
        <pc:spChg chg="add">
          <ac:chgData name="Federica Lizzi" userId="S::federica.lizzi@univaq.it::7f31eaf4-baf8-45b1-8f68-64622c4dacb9" providerId="AD" clId="Web-{04FE0A5E-E79B-3DEF-A918-4FB4648600E0}" dt="2022-05-05T04:28:10.185" v="33"/>
          <ac:spMkLst>
            <pc:docMk/>
            <pc:sldMk cId="858087040" sldId="281"/>
            <ac:spMk id="20" creationId="{5C9652B3-A450-4ED6-8FBF-F536BA60B4D8}"/>
          </ac:spMkLst>
        </pc:spChg>
        <pc:grpChg chg="add">
          <ac:chgData name="Federica Lizzi" userId="S::federica.lizzi@univaq.it::7f31eaf4-baf8-45b1-8f68-64622c4dacb9" providerId="AD" clId="Web-{04FE0A5E-E79B-3DEF-A918-4FB4648600E0}" dt="2022-05-05T04:28:10.185" v="33"/>
          <ac:grpSpMkLst>
            <pc:docMk/>
            <pc:sldMk cId="858087040" sldId="281"/>
            <ac:grpSpMk id="9" creationId="{2D621E68-BF28-4A1C-B1A2-4E55E139E79A}"/>
          </ac:grpSpMkLst>
        </pc:grpChg>
        <pc:picChg chg="add mod">
          <ac:chgData name="Federica Lizzi" userId="S::federica.lizzi@univaq.it::7f31eaf4-baf8-45b1-8f68-64622c4dacb9" providerId="AD" clId="Web-{04FE0A5E-E79B-3DEF-A918-4FB4648600E0}" dt="2022-05-05T04:28:10.185" v="33"/>
          <ac:picMkLst>
            <pc:docMk/>
            <pc:sldMk cId="858087040" sldId="281"/>
            <ac:picMk id="2" creationId="{5EE40054-2A33-366E-9390-BEA42BF2DC53}"/>
          </ac:picMkLst>
        </pc:picChg>
      </pc:sldChg>
      <pc:sldChg chg="addSp modSp new ord">
        <pc:chgData name="Federica Lizzi" userId="S::federica.lizzi@univaq.it::7f31eaf4-baf8-45b1-8f68-64622c4dacb9" providerId="AD" clId="Web-{04FE0A5E-E79B-3DEF-A918-4FB4648600E0}" dt="2022-05-05T04:34:51.461" v="68" actId="14100"/>
        <pc:sldMkLst>
          <pc:docMk/>
          <pc:sldMk cId="1266902545" sldId="282"/>
        </pc:sldMkLst>
        <pc:spChg chg="mod">
          <ac:chgData name="Federica Lizzi" userId="S::federica.lizzi@univaq.it::7f31eaf4-baf8-45b1-8f68-64622c4dacb9" providerId="AD" clId="Web-{04FE0A5E-E79B-3DEF-A918-4FB4648600E0}" dt="2022-05-05T04:34:05.022" v="65" actId="20577"/>
          <ac:spMkLst>
            <pc:docMk/>
            <pc:sldMk cId="1266902545" sldId="282"/>
            <ac:spMk id="2" creationId="{93AE0522-2C90-9CC1-2798-05F5695EE54E}"/>
          </ac:spMkLst>
        </pc:spChg>
        <pc:picChg chg="add mod">
          <ac:chgData name="Federica Lizzi" userId="S::federica.lizzi@univaq.it::7f31eaf4-baf8-45b1-8f68-64622c4dacb9" providerId="AD" clId="Web-{04FE0A5E-E79B-3DEF-A918-4FB4648600E0}" dt="2022-05-05T04:34:51.461" v="68" actId="14100"/>
          <ac:picMkLst>
            <pc:docMk/>
            <pc:sldMk cId="1266902545" sldId="282"/>
            <ac:picMk id="3" creationId="{3C4B4CFB-CD71-72D5-E883-D902E5AC70FC}"/>
          </ac:picMkLst>
        </pc:picChg>
      </pc:sldChg>
      <pc:sldChg chg="addSp modSp new mod modClrScheme chgLayout">
        <pc:chgData name="Federica Lizzi" userId="S::federica.lizzi@univaq.it::7f31eaf4-baf8-45b1-8f68-64622c4dacb9" providerId="AD" clId="Web-{04FE0A5E-E79B-3DEF-A918-4FB4648600E0}" dt="2022-05-05T04:37:20.824" v="83" actId="20577"/>
        <pc:sldMkLst>
          <pc:docMk/>
          <pc:sldMk cId="2332528920" sldId="283"/>
        </pc:sldMkLst>
        <pc:spChg chg="mod ord">
          <ac:chgData name="Federica Lizzi" userId="S::federica.lizzi@univaq.it::7f31eaf4-baf8-45b1-8f68-64622c4dacb9" providerId="AD" clId="Web-{04FE0A5E-E79B-3DEF-A918-4FB4648600E0}" dt="2022-05-05T04:37:20.824" v="83" actId="20577"/>
          <ac:spMkLst>
            <pc:docMk/>
            <pc:sldMk cId="2332528920" sldId="283"/>
            <ac:spMk id="2" creationId="{DB5B6BD2-338A-17AE-80C6-AEBF692E6048}"/>
          </ac:spMkLst>
        </pc:spChg>
        <pc:spChg chg="add mod ord">
          <ac:chgData name="Federica Lizzi" userId="S::federica.lizzi@univaq.it::7f31eaf4-baf8-45b1-8f68-64622c4dacb9" providerId="AD" clId="Web-{04FE0A5E-E79B-3DEF-A918-4FB4648600E0}" dt="2022-05-05T04:37:08.870" v="75"/>
          <ac:spMkLst>
            <pc:docMk/>
            <pc:sldMk cId="2332528920" sldId="283"/>
            <ac:spMk id="3" creationId="{920961AE-F6C2-B777-354F-532F0FF0630F}"/>
          </ac:spMkLst>
        </pc:spChg>
      </pc:sldChg>
      <pc:sldChg chg="addSp delSp modSp new mod modClrScheme chgLayout">
        <pc:chgData name="Federica Lizzi" userId="S::federica.lizzi@univaq.it::7f31eaf4-baf8-45b1-8f68-64622c4dacb9" providerId="AD" clId="Web-{04FE0A5E-E79B-3DEF-A918-4FB4648600E0}" dt="2022-05-05T04:56:00.743" v="264" actId="20577"/>
        <pc:sldMkLst>
          <pc:docMk/>
          <pc:sldMk cId="2330030126" sldId="284"/>
        </pc:sldMkLst>
        <pc:spChg chg="del">
          <ac:chgData name="Federica Lizzi" userId="S::federica.lizzi@univaq.it::7f31eaf4-baf8-45b1-8f68-64622c4dacb9" providerId="AD" clId="Web-{04FE0A5E-E79B-3DEF-A918-4FB4648600E0}" dt="2022-05-05T04:37:27.855" v="85"/>
          <ac:spMkLst>
            <pc:docMk/>
            <pc:sldMk cId="2330030126" sldId="284"/>
            <ac:spMk id="2" creationId="{6B913D2A-5F58-22CB-E219-FB6D9E66531A}"/>
          </ac:spMkLst>
        </pc:spChg>
        <pc:spChg chg="del">
          <ac:chgData name="Federica Lizzi" userId="S::federica.lizzi@univaq.it::7f31eaf4-baf8-45b1-8f68-64622c4dacb9" providerId="AD" clId="Web-{04FE0A5E-E79B-3DEF-A918-4FB4648600E0}" dt="2022-05-05T04:37:27.855" v="85"/>
          <ac:spMkLst>
            <pc:docMk/>
            <pc:sldMk cId="2330030126" sldId="284"/>
            <ac:spMk id="3" creationId="{1912254F-082C-7CEC-CCF2-52DEC0D9145B}"/>
          </ac:spMkLst>
        </pc:spChg>
        <pc:spChg chg="add mod ord">
          <ac:chgData name="Federica Lizzi" userId="S::federica.lizzi@univaq.it::7f31eaf4-baf8-45b1-8f68-64622c4dacb9" providerId="AD" clId="Web-{04FE0A5E-E79B-3DEF-A918-4FB4648600E0}" dt="2022-05-05T04:56:00.743" v="264" actId="20577"/>
          <ac:spMkLst>
            <pc:docMk/>
            <pc:sldMk cId="2330030126" sldId="284"/>
            <ac:spMk id="6" creationId="{E8D6D7F3-8370-B713-D2E5-1E935954CE30}"/>
          </ac:spMkLst>
        </pc:spChg>
        <pc:picChg chg="add mod">
          <ac:chgData name="Federica Lizzi" userId="S::federica.lizzi@univaq.it::7f31eaf4-baf8-45b1-8f68-64622c4dacb9" providerId="AD" clId="Web-{04FE0A5E-E79B-3DEF-A918-4FB4648600E0}" dt="2022-05-05T04:55:54.149" v="261" actId="14100"/>
          <ac:picMkLst>
            <pc:docMk/>
            <pc:sldMk cId="2330030126" sldId="284"/>
            <ac:picMk id="4" creationId="{BA2FE94C-CB97-824D-00C0-46CB5676DA1D}"/>
          </ac:picMkLst>
        </pc:picChg>
        <pc:picChg chg="add mod">
          <ac:chgData name="Federica Lizzi" userId="S::federica.lizzi@univaq.it::7f31eaf4-baf8-45b1-8f68-64622c4dacb9" providerId="AD" clId="Web-{04FE0A5E-E79B-3DEF-A918-4FB4648600E0}" dt="2022-05-05T04:55:54.180" v="262" actId="14100"/>
          <ac:picMkLst>
            <pc:docMk/>
            <pc:sldMk cId="2330030126" sldId="284"/>
            <ac:picMk id="5" creationId="{3A558E9E-0CC3-7EA7-0CB2-DFBC962DE220}"/>
          </ac:picMkLst>
        </pc:picChg>
      </pc:sldChg>
      <pc:sldChg chg="addSp modSp new mod modClrScheme chgLayout">
        <pc:chgData name="Federica Lizzi" userId="S::federica.lizzi@univaq.it::7f31eaf4-baf8-45b1-8f68-64622c4dacb9" providerId="AD" clId="Web-{04FE0A5E-E79B-3DEF-A918-4FB4648600E0}" dt="2022-05-05T04:56:47.588" v="283" actId="20577"/>
        <pc:sldMkLst>
          <pc:docMk/>
          <pc:sldMk cId="1133856117" sldId="285"/>
        </pc:sldMkLst>
        <pc:spChg chg="add mod ord">
          <ac:chgData name="Federica Lizzi" userId="S::federica.lizzi@univaq.it::7f31eaf4-baf8-45b1-8f68-64622c4dacb9" providerId="AD" clId="Web-{04FE0A5E-E79B-3DEF-A918-4FB4648600E0}" dt="2022-05-05T04:56:47.588" v="283" actId="20577"/>
          <ac:spMkLst>
            <pc:docMk/>
            <pc:sldMk cId="1133856117" sldId="285"/>
            <ac:spMk id="4" creationId="{5B682F25-3682-1178-E3E2-41ABAD7B064D}"/>
          </ac:spMkLst>
        </pc:spChg>
        <pc:picChg chg="add mod">
          <ac:chgData name="Federica Lizzi" userId="S::federica.lizzi@univaq.it::7f31eaf4-baf8-45b1-8f68-64622c4dacb9" providerId="AD" clId="Web-{04FE0A5E-E79B-3DEF-A918-4FB4648600E0}" dt="2022-05-05T04:56:14.540" v="266" actId="14100"/>
          <ac:picMkLst>
            <pc:docMk/>
            <pc:sldMk cId="1133856117" sldId="285"/>
            <ac:picMk id="2" creationId="{1A81C782-10FD-AECE-2542-8578A909864B}"/>
          </ac:picMkLst>
        </pc:picChg>
        <pc:picChg chg="add mod">
          <ac:chgData name="Federica Lizzi" userId="S::federica.lizzi@univaq.it::7f31eaf4-baf8-45b1-8f68-64622c4dacb9" providerId="AD" clId="Web-{04FE0A5E-E79B-3DEF-A918-4FB4648600E0}" dt="2022-05-05T04:56:14.571" v="267" actId="14100"/>
          <ac:picMkLst>
            <pc:docMk/>
            <pc:sldMk cId="1133856117" sldId="285"/>
            <ac:picMk id="3" creationId="{48598A64-BC0E-F5A0-50EF-0BADFE7340DD}"/>
          </ac:picMkLst>
        </pc:picChg>
      </pc:sldChg>
      <pc:sldChg chg="addSp modSp new">
        <pc:chgData name="Federica Lizzi" userId="S::federica.lizzi@univaq.it::7f31eaf4-baf8-45b1-8f68-64622c4dacb9" providerId="AD" clId="Web-{04FE0A5E-E79B-3DEF-A918-4FB4648600E0}" dt="2022-05-05T04:42:23.113" v="143" actId="1076"/>
        <pc:sldMkLst>
          <pc:docMk/>
          <pc:sldMk cId="1033927577" sldId="286"/>
        </pc:sldMkLst>
        <pc:spChg chg="mod">
          <ac:chgData name="Federica Lizzi" userId="S::federica.lizzi@univaq.it::7f31eaf4-baf8-45b1-8f68-64622c4dacb9" providerId="AD" clId="Web-{04FE0A5E-E79B-3DEF-A918-4FB4648600E0}" dt="2022-05-05T04:41:49.534" v="138" actId="20577"/>
          <ac:spMkLst>
            <pc:docMk/>
            <pc:sldMk cId="1033927577" sldId="286"/>
            <ac:spMk id="2" creationId="{26D3AF24-2FDD-0E8D-EB34-C0B82BC4BE31}"/>
          </ac:spMkLst>
        </pc:spChg>
        <pc:picChg chg="add mod">
          <ac:chgData name="Federica Lizzi" userId="S::federica.lizzi@univaq.it::7f31eaf4-baf8-45b1-8f68-64622c4dacb9" providerId="AD" clId="Web-{04FE0A5E-E79B-3DEF-A918-4FB4648600E0}" dt="2022-05-05T04:42:23.113" v="143" actId="1076"/>
          <ac:picMkLst>
            <pc:docMk/>
            <pc:sldMk cId="1033927577" sldId="286"/>
            <ac:picMk id="3" creationId="{B41FC90D-A09F-4F07-1909-1BB754AF37F6}"/>
          </ac:picMkLst>
        </pc:picChg>
      </pc:sldChg>
      <pc:sldChg chg="addSp delSp modSp new mod modClrScheme chgLayout">
        <pc:chgData name="Federica Lizzi" userId="S::federica.lizzi@univaq.it::7f31eaf4-baf8-45b1-8f68-64622c4dacb9" providerId="AD" clId="Web-{04FE0A5E-E79B-3DEF-A918-4FB4648600E0}" dt="2022-05-05T04:44:00.131" v="153" actId="1076"/>
        <pc:sldMkLst>
          <pc:docMk/>
          <pc:sldMk cId="3538726931" sldId="287"/>
        </pc:sldMkLst>
        <pc:spChg chg="del">
          <ac:chgData name="Federica Lizzi" userId="S::federica.lizzi@univaq.it::7f31eaf4-baf8-45b1-8f68-64622c4dacb9" providerId="AD" clId="Web-{04FE0A5E-E79B-3DEF-A918-4FB4648600E0}" dt="2022-05-05T04:42:55.535" v="145"/>
          <ac:spMkLst>
            <pc:docMk/>
            <pc:sldMk cId="3538726931" sldId="287"/>
            <ac:spMk id="2" creationId="{D8DE75E7-9227-C892-153E-1788DD19D804}"/>
          </ac:spMkLst>
        </pc:spChg>
        <pc:picChg chg="add mod">
          <ac:chgData name="Federica Lizzi" userId="S::federica.lizzi@univaq.it::7f31eaf4-baf8-45b1-8f68-64622c4dacb9" providerId="AD" clId="Web-{04FE0A5E-E79B-3DEF-A918-4FB4648600E0}" dt="2022-05-05T04:43:55.537" v="151" actId="1076"/>
          <ac:picMkLst>
            <pc:docMk/>
            <pc:sldMk cId="3538726931" sldId="287"/>
            <ac:picMk id="3" creationId="{B63CBA52-A7C3-F5C8-F3F4-7F98C2AF8984}"/>
          </ac:picMkLst>
        </pc:picChg>
        <pc:picChg chg="add mod">
          <ac:chgData name="Federica Lizzi" userId="S::federica.lizzi@univaq.it::7f31eaf4-baf8-45b1-8f68-64622c4dacb9" providerId="AD" clId="Web-{04FE0A5E-E79B-3DEF-A918-4FB4648600E0}" dt="2022-05-05T04:44:00.131" v="153" actId="1076"/>
          <ac:picMkLst>
            <pc:docMk/>
            <pc:sldMk cId="3538726931" sldId="287"/>
            <ac:picMk id="4" creationId="{3D6DBEF3-23AA-0520-CFEF-B8A2EB850EA4}"/>
          </ac:picMkLst>
        </pc:picChg>
      </pc:sldChg>
      <pc:sldChg chg="addSp modSp new">
        <pc:chgData name="Federica Lizzi" userId="S::federica.lizzi@univaq.it::7f31eaf4-baf8-45b1-8f68-64622c4dacb9" providerId="AD" clId="Web-{04FE0A5E-E79B-3DEF-A918-4FB4648600E0}" dt="2022-05-05T04:48:01.012" v="180" actId="1076"/>
        <pc:sldMkLst>
          <pc:docMk/>
          <pc:sldMk cId="520742379" sldId="288"/>
        </pc:sldMkLst>
        <pc:picChg chg="add mod">
          <ac:chgData name="Federica Lizzi" userId="S::federica.lizzi@univaq.it::7f31eaf4-baf8-45b1-8f68-64622c4dacb9" providerId="AD" clId="Web-{04FE0A5E-E79B-3DEF-A918-4FB4648600E0}" dt="2022-05-05T04:46:59.463" v="171"/>
          <ac:picMkLst>
            <pc:docMk/>
            <pc:sldMk cId="520742379" sldId="288"/>
            <ac:picMk id="2" creationId="{C6548130-B8D8-A874-126C-B84928F928F9}"/>
          </ac:picMkLst>
        </pc:picChg>
        <pc:picChg chg="add mod">
          <ac:chgData name="Federica Lizzi" userId="S::federica.lizzi@univaq.it::7f31eaf4-baf8-45b1-8f68-64622c4dacb9" providerId="AD" clId="Web-{04FE0A5E-E79B-3DEF-A918-4FB4648600E0}" dt="2022-05-05T04:48:01.012" v="180" actId="1076"/>
          <ac:picMkLst>
            <pc:docMk/>
            <pc:sldMk cId="520742379" sldId="288"/>
            <ac:picMk id="3" creationId="{1E64EB8B-6554-5C4C-B5E4-45D8140A9DF3}"/>
          </ac:picMkLst>
        </pc:picChg>
        <pc:picChg chg="add mod ord">
          <ac:chgData name="Federica Lizzi" userId="S::federica.lizzi@univaq.it::7f31eaf4-baf8-45b1-8f68-64622c4dacb9" providerId="AD" clId="Web-{04FE0A5E-E79B-3DEF-A918-4FB4648600E0}" dt="2022-05-05T04:47:56.371" v="179"/>
          <ac:picMkLst>
            <pc:docMk/>
            <pc:sldMk cId="520742379" sldId="288"/>
            <ac:picMk id="4" creationId="{2FA823B3-F228-308F-2689-C123B7D77512}"/>
          </ac:picMkLst>
        </pc:picChg>
      </pc:sldChg>
      <pc:sldChg chg="addSp modSp new">
        <pc:chgData name="Federica Lizzi" userId="S::federica.lizzi@univaq.it::7f31eaf4-baf8-45b1-8f68-64622c4dacb9" providerId="AD" clId="Web-{04FE0A5E-E79B-3DEF-A918-4FB4648600E0}" dt="2022-05-05T04:49:50.421" v="193"/>
        <pc:sldMkLst>
          <pc:docMk/>
          <pc:sldMk cId="3696430615" sldId="289"/>
        </pc:sldMkLst>
        <pc:picChg chg="add mod">
          <ac:chgData name="Federica Lizzi" userId="S::federica.lizzi@univaq.it::7f31eaf4-baf8-45b1-8f68-64622c4dacb9" providerId="AD" clId="Web-{04FE0A5E-E79B-3DEF-A918-4FB4648600E0}" dt="2022-05-05T04:49:34.827" v="190" actId="14100"/>
          <ac:picMkLst>
            <pc:docMk/>
            <pc:sldMk cId="3696430615" sldId="289"/>
            <ac:picMk id="2" creationId="{F2EBCBA1-2C6C-B92C-C60A-12298E8C2EDA}"/>
          </ac:picMkLst>
        </pc:picChg>
        <pc:picChg chg="add mod modCrop">
          <ac:chgData name="Federica Lizzi" userId="S::federica.lizzi@univaq.it::7f31eaf4-baf8-45b1-8f68-64622c4dacb9" providerId="AD" clId="Web-{04FE0A5E-E79B-3DEF-A918-4FB4648600E0}" dt="2022-05-05T04:49:50.421" v="193"/>
          <ac:picMkLst>
            <pc:docMk/>
            <pc:sldMk cId="3696430615" sldId="289"/>
            <ac:picMk id="3" creationId="{536C9942-3DDF-166B-3112-F4547FDE9C8C}"/>
          </ac:picMkLst>
        </pc:picChg>
      </pc:sldChg>
      <pc:sldChg chg="addSp delSp modSp new">
        <pc:chgData name="Federica Lizzi" userId="S::federica.lizzi@univaq.it::7f31eaf4-baf8-45b1-8f68-64622c4dacb9" providerId="AD" clId="Web-{04FE0A5E-E79B-3DEF-A918-4FB4648600E0}" dt="2022-05-05T04:51:11.267" v="204" actId="14100"/>
        <pc:sldMkLst>
          <pc:docMk/>
          <pc:sldMk cId="3140863907" sldId="290"/>
        </pc:sldMkLst>
        <pc:picChg chg="add del mod modCrop">
          <ac:chgData name="Federica Lizzi" userId="S::federica.lizzi@univaq.it::7f31eaf4-baf8-45b1-8f68-64622c4dacb9" providerId="AD" clId="Web-{04FE0A5E-E79B-3DEF-A918-4FB4648600E0}" dt="2022-05-05T04:50:26.422" v="201"/>
          <ac:picMkLst>
            <pc:docMk/>
            <pc:sldMk cId="3140863907" sldId="290"/>
            <ac:picMk id="2" creationId="{170379C9-0D23-C060-0061-3F273375E4C4}"/>
          </ac:picMkLst>
        </pc:picChg>
        <pc:picChg chg="add mod">
          <ac:chgData name="Federica Lizzi" userId="S::federica.lizzi@univaq.it::7f31eaf4-baf8-45b1-8f68-64622c4dacb9" providerId="AD" clId="Web-{04FE0A5E-E79B-3DEF-A918-4FB4648600E0}" dt="2022-05-05T04:51:11.267" v="204" actId="14100"/>
          <ac:picMkLst>
            <pc:docMk/>
            <pc:sldMk cId="3140863907" sldId="290"/>
            <ac:picMk id="3" creationId="{D0C936AB-E50B-83BF-A1C8-845A2141595B}"/>
          </ac:picMkLst>
        </pc:picChg>
      </pc:sldChg>
      <pc:sldChg chg="addSp modSp new">
        <pc:chgData name="Federica Lizzi" userId="S::federica.lizzi@univaq.it::7f31eaf4-baf8-45b1-8f68-64622c4dacb9" providerId="AD" clId="Web-{04FE0A5E-E79B-3DEF-A918-4FB4648600E0}" dt="2022-05-05T04:54:29.084" v="227" actId="1076"/>
        <pc:sldMkLst>
          <pc:docMk/>
          <pc:sldMk cId="2787068073" sldId="291"/>
        </pc:sldMkLst>
        <pc:spChg chg="add mod">
          <ac:chgData name="Federica Lizzi" userId="S::federica.lizzi@univaq.it::7f31eaf4-baf8-45b1-8f68-64622c4dacb9" providerId="AD" clId="Web-{04FE0A5E-E79B-3DEF-A918-4FB4648600E0}" dt="2022-05-05T04:54:29.084" v="227" actId="1076"/>
          <ac:spMkLst>
            <pc:docMk/>
            <pc:sldMk cId="2787068073" sldId="291"/>
            <ac:spMk id="4" creationId="{496573C3-824C-B80A-9893-BBC8E10C4AAA}"/>
          </ac:spMkLst>
        </pc:spChg>
        <pc:picChg chg="add mod">
          <ac:chgData name="Federica Lizzi" userId="S::federica.lizzi@univaq.it::7f31eaf4-baf8-45b1-8f68-64622c4dacb9" providerId="AD" clId="Web-{04FE0A5E-E79B-3DEF-A918-4FB4648600E0}" dt="2022-05-05T04:54:09.224" v="225" actId="1076"/>
          <ac:picMkLst>
            <pc:docMk/>
            <pc:sldMk cId="2787068073" sldId="291"/>
            <ac:picMk id="2" creationId="{DEA0BA39-D88E-B566-4A40-34076BC733E4}"/>
          </ac:picMkLst>
        </pc:picChg>
        <pc:picChg chg="add mod">
          <ac:chgData name="Federica Lizzi" userId="S::federica.lizzi@univaq.it::7f31eaf4-baf8-45b1-8f68-64622c4dacb9" providerId="AD" clId="Web-{04FE0A5E-E79B-3DEF-A918-4FB4648600E0}" dt="2022-05-05T04:53:02.941" v="218" actId="1076"/>
          <ac:picMkLst>
            <pc:docMk/>
            <pc:sldMk cId="2787068073" sldId="291"/>
            <ac:picMk id="3" creationId="{FDD08D41-9B21-943E-7E0A-1DF364B9108D}"/>
          </ac:picMkLst>
        </pc:picChg>
      </pc:sldChg>
      <pc:sldChg chg="addSp delSp modSp new mod setBg modClrScheme chgLayout">
        <pc:chgData name="Federica Lizzi" userId="S::federica.lizzi@univaq.it::7f31eaf4-baf8-45b1-8f68-64622c4dacb9" providerId="AD" clId="Web-{04FE0A5E-E79B-3DEF-A918-4FB4648600E0}" dt="2022-05-05T05:03:29.629" v="343"/>
        <pc:sldMkLst>
          <pc:docMk/>
          <pc:sldMk cId="926997096" sldId="292"/>
        </pc:sldMkLst>
        <pc:spChg chg="add mod">
          <ac:chgData name="Federica Lizzi" userId="S::federica.lizzi@univaq.it::7f31eaf4-baf8-45b1-8f68-64622c4dacb9" providerId="AD" clId="Web-{04FE0A5E-E79B-3DEF-A918-4FB4648600E0}" dt="2022-05-05T05:03:29.629" v="343"/>
          <ac:spMkLst>
            <pc:docMk/>
            <pc:sldMk cId="926997096" sldId="292"/>
            <ac:spMk id="2" creationId="{CA831438-AB95-9FCE-733C-9BE619DB67C8}"/>
          </ac:spMkLst>
        </pc:spChg>
        <pc:spChg chg="add del mod">
          <ac:chgData name="Federica Lizzi" userId="S::federica.lizzi@univaq.it::7f31eaf4-baf8-45b1-8f68-64622c4dacb9" providerId="AD" clId="Web-{04FE0A5E-E79B-3DEF-A918-4FB4648600E0}" dt="2022-05-05T05:03:02.738" v="340"/>
          <ac:spMkLst>
            <pc:docMk/>
            <pc:sldMk cId="926997096" sldId="292"/>
            <ac:spMk id="3" creationId="{B3B4E8EC-4DEA-1D84-9B78-9B3C750FFF47}"/>
          </ac:spMkLst>
        </pc:spChg>
        <pc:spChg chg="add">
          <ac:chgData name="Federica Lizzi" userId="S::federica.lizzi@univaq.it::7f31eaf4-baf8-45b1-8f68-64622c4dacb9" providerId="AD" clId="Web-{04FE0A5E-E79B-3DEF-A918-4FB4648600E0}" dt="2022-05-05T05:03:29.629" v="343"/>
          <ac:spMkLst>
            <pc:docMk/>
            <pc:sldMk cId="926997096" sldId="292"/>
            <ac:spMk id="21" creationId="{5A7802B6-FF37-40CF-A7E2-6F2A0D9A91EF}"/>
          </ac:spMkLst>
        </pc:spChg>
        <pc:grpChg chg="add">
          <ac:chgData name="Federica Lizzi" userId="S::federica.lizzi@univaq.it::7f31eaf4-baf8-45b1-8f68-64622c4dacb9" providerId="AD" clId="Web-{04FE0A5E-E79B-3DEF-A918-4FB4648600E0}" dt="2022-05-05T05:03:29.629" v="343"/>
          <ac:grpSpMkLst>
            <pc:docMk/>
            <pc:sldMk cId="926997096" sldId="292"/>
            <ac:grpSpMk id="9" creationId="{B4DE830A-B531-4A3B-96F6-0ECE88B08555}"/>
          </ac:grpSpMkLst>
        </pc:grpChg>
        <pc:picChg chg="add mod">
          <ac:chgData name="Federica Lizzi" userId="S::federica.lizzi@univaq.it::7f31eaf4-baf8-45b1-8f68-64622c4dacb9" providerId="AD" clId="Web-{04FE0A5E-E79B-3DEF-A918-4FB4648600E0}" dt="2022-05-05T05:03:29.629" v="343"/>
          <ac:picMkLst>
            <pc:docMk/>
            <pc:sldMk cId="926997096" sldId="292"/>
            <ac:picMk id="4" creationId="{6D93A272-4A09-DC8E-3326-4AA63C16F5D7}"/>
          </ac:picMkLst>
        </pc:picChg>
      </pc:sldChg>
      <pc:sldChg chg="addSp delSp modSp new mod modClrScheme chgLayout">
        <pc:chgData name="Federica Lizzi" userId="S::federica.lizzi@univaq.it::7f31eaf4-baf8-45b1-8f68-64622c4dacb9" providerId="AD" clId="Web-{04FE0A5E-E79B-3DEF-A918-4FB4648600E0}" dt="2022-05-05T05:02:37.940" v="323" actId="1076"/>
        <pc:sldMkLst>
          <pc:docMk/>
          <pc:sldMk cId="937214543" sldId="293"/>
        </pc:sldMkLst>
        <pc:spChg chg="mod ord">
          <ac:chgData name="Federica Lizzi" userId="S::federica.lizzi@univaq.it::7f31eaf4-baf8-45b1-8f68-64622c4dacb9" providerId="AD" clId="Web-{04FE0A5E-E79B-3DEF-A918-4FB4648600E0}" dt="2022-05-05T05:02:27.440" v="319" actId="20577"/>
          <ac:spMkLst>
            <pc:docMk/>
            <pc:sldMk cId="937214543" sldId="293"/>
            <ac:spMk id="2" creationId="{B9A65F1B-43A7-FA48-D88B-DA45B45BF4E2}"/>
          </ac:spMkLst>
        </pc:spChg>
        <pc:spChg chg="del">
          <ac:chgData name="Federica Lizzi" userId="S::federica.lizzi@univaq.it::7f31eaf4-baf8-45b1-8f68-64622c4dacb9" providerId="AD" clId="Web-{04FE0A5E-E79B-3DEF-A918-4FB4648600E0}" dt="2022-05-05T05:01:38.329" v="309"/>
          <ac:spMkLst>
            <pc:docMk/>
            <pc:sldMk cId="937214543" sldId="293"/>
            <ac:spMk id="3" creationId="{96919997-E44B-8BB7-2AE0-3197A07BC1E3}"/>
          </ac:spMkLst>
        </pc:spChg>
        <pc:picChg chg="add mod">
          <ac:chgData name="Federica Lizzi" userId="S::federica.lizzi@univaq.it::7f31eaf4-baf8-45b1-8f68-64622c4dacb9" providerId="AD" clId="Web-{04FE0A5E-E79B-3DEF-A918-4FB4648600E0}" dt="2022-05-05T05:02:37.940" v="323" actId="1076"/>
          <ac:picMkLst>
            <pc:docMk/>
            <pc:sldMk cId="937214543" sldId="293"/>
            <ac:picMk id="4" creationId="{21B9E510-B12A-B140-2227-2F1320A1AD4A}"/>
          </ac:picMkLst>
        </pc:picChg>
      </pc:sldChg>
      <pc:sldChg chg="addSp delSp modSp new mod setBg addAnim delAnim">
        <pc:chgData name="Federica Lizzi" userId="S::federica.lizzi@univaq.it::7f31eaf4-baf8-45b1-8f68-64622c4dacb9" providerId="AD" clId="Web-{04FE0A5E-E79B-3DEF-A918-4FB4648600E0}" dt="2022-05-05T05:05:16.694" v="361"/>
        <pc:sldMkLst>
          <pc:docMk/>
          <pc:sldMk cId="495772294" sldId="294"/>
        </pc:sldMkLst>
        <pc:spChg chg="mod ord">
          <ac:chgData name="Federica Lizzi" userId="S::federica.lizzi@univaq.it::7f31eaf4-baf8-45b1-8f68-64622c4dacb9" providerId="AD" clId="Web-{04FE0A5E-E79B-3DEF-A918-4FB4648600E0}" dt="2022-05-05T05:05:16.694" v="361"/>
          <ac:spMkLst>
            <pc:docMk/>
            <pc:sldMk cId="495772294" sldId="294"/>
            <ac:spMk id="2" creationId="{99178650-BDE5-634A-F8CA-9936BFFA444B}"/>
          </ac:spMkLst>
        </pc:spChg>
        <pc:grpChg chg="add del">
          <ac:chgData name="Federica Lizzi" userId="S::federica.lizzi@univaq.it::7f31eaf4-baf8-45b1-8f68-64622c4dacb9" providerId="AD" clId="Web-{04FE0A5E-E79B-3DEF-A918-4FB4648600E0}" dt="2022-05-05T05:05:16.694" v="361"/>
          <ac:grpSpMkLst>
            <pc:docMk/>
            <pc:sldMk cId="495772294" sldId="294"/>
            <ac:grpSpMk id="8" creationId="{88C9B83F-64CD-41C1-925F-A08801FFD0BD}"/>
          </ac:grpSpMkLst>
        </pc:grpChg>
        <pc:picChg chg="add mod">
          <ac:chgData name="Federica Lizzi" userId="S::federica.lizzi@univaq.it::7f31eaf4-baf8-45b1-8f68-64622c4dacb9" providerId="AD" clId="Web-{04FE0A5E-E79B-3DEF-A918-4FB4648600E0}" dt="2022-05-05T05:05:16.694" v="361"/>
          <ac:picMkLst>
            <pc:docMk/>
            <pc:sldMk cId="495772294" sldId="294"/>
            <ac:picMk id="3" creationId="{FEB2D4C5-B1DF-4FC5-356A-9B5CAF01EDEF}"/>
          </ac:picMkLst>
        </pc:picChg>
      </pc:sldChg>
      <pc:sldChg chg="addSp delSp modSp new mod modClrScheme chgLayout">
        <pc:chgData name="Federica Lizzi" userId="S::federica.lizzi@univaq.it::7f31eaf4-baf8-45b1-8f68-64622c4dacb9" providerId="AD" clId="Web-{04FE0A5E-E79B-3DEF-A918-4FB4648600E0}" dt="2022-05-05T05:10:19.718" v="376" actId="14100"/>
        <pc:sldMkLst>
          <pc:docMk/>
          <pc:sldMk cId="415674155" sldId="295"/>
        </pc:sldMkLst>
        <pc:spChg chg="del">
          <ac:chgData name="Federica Lizzi" userId="S::federica.lizzi@univaq.it::7f31eaf4-baf8-45b1-8f68-64622c4dacb9" providerId="AD" clId="Web-{04FE0A5E-E79B-3DEF-A918-4FB4648600E0}" dt="2022-05-05T05:05:26.820" v="363"/>
          <ac:spMkLst>
            <pc:docMk/>
            <pc:sldMk cId="415674155" sldId="295"/>
            <ac:spMk id="2" creationId="{58F984CE-69AC-EB0B-838F-CBADB14FD6FA}"/>
          </ac:spMkLst>
        </pc:spChg>
        <pc:picChg chg="add mod">
          <ac:chgData name="Federica Lizzi" userId="S::federica.lizzi@univaq.it::7f31eaf4-baf8-45b1-8f68-64622c4dacb9" providerId="AD" clId="Web-{04FE0A5E-E79B-3DEF-A918-4FB4648600E0}" dt="2022-05-05T05:09:43.717" v="372" actId="1076"/>
          <ac:picMkLst>
            <pc:docMk/>
            <pc:sldMk cId="415674155" sldId="295"/>
            <ac:picMk id="3" creationId="{D0977E9A-3723-8F23-7920-DA38779C313D}"/>
          </ac:picMkLst>
        </pc:picChg>
        <pc:picChg chg="add mod">
          <ac:chgData name="Federica Lizzi" userId="S::federica.lizzi@univaq.it::7f31eaf4-baf8-45b1-8f68-64622c4dacb9" providerId="AD" clId="Web-{04FE0A5E-E79B-3DEF-A918-4FB4648600E0}" dt="2022-05-05T05:10:19.718" v="376" actId="14100"/>
          <ac:picMkLst>
            <pc:docMk/>
            <pc:sldMk cId="415674155" sldId="295"/>
            <ac:picMk id="4" creationId="{21A71F2D-77F7-0F15-CE3A-6583BD4460EC}"/>
          </ac:picMkLst>
        </pc:picChg>
      </pc:sldChg>
      <pc:sldChg chg="addSp modSp new ord">
        <pc:chgData name="Federica Lizzi" userId="S::federica.lizzi@univaq.it::7f31eaf4-baf8-45b1-8f68-64622c4dacb9" providerId="AD" clId="Web-{04FE0A5E-E79B-3DEF-A918-4FB4648600E0}" dt="2022-05-05T05:14:24.005" v="406" actId="14100"/>
        <pc:sldMkLst>
          <pc:docMk/>
          <pc:sldMk cId="3446359116" sldId="296"/>
        </pc:sldMkLst>
        <pc:picChg chg="add mod">
          <ac:chgData name="Federica Lizzi" userId="S::federica.lizzi@univaq.it::7f31eaf4-baf8-45b1-8f68-64622c4dacb9" providerId="AD" clId="Web-{04FE0A5E-E79B-3DEF-A918-4FB4648600E0}" dt="2022-05-05T05:14:24.005" v="405" actId="14100"/>
          <ac:picMkLst>
            <pc:docMk/>
            <pc:sldMk cId="3446359116" sldId="296"/>
            <ac:picMk id="2" creationId="{C0B4CFE5-81B7-7432-1C14-22903B01765E}"/>
          </ac:picMkLst>
        </pc:picChg>
        <pc:picChg chg="add mod">
          <ac:chgData name="Federica Lizzi" userId="S::federica.lizzi@univaq.it::7f31eaf4-baf8-45b1-8f68-64622c4dacb9" providerId="AD" clId="Web-{04FE0A5E-E79B-3DEF-A918-4FB4648600E0}" dt="2022-05-05T05:14:24.005" v="406" actId="14100"/>
          <ac:picMkLst>
            <pc:docMk/>
            <pc:sldMk cId="3446359116" sldId="296"/>
            <ac:picMk id="3" creationId="{C20D4353-D276-E1B1-1C84-D57270040F4C}"/>
          </ac:picMkLst>
        </pc:picChg>
      </pc:sldChg>
      <pc:sldChg chg="addSp modSp new">
        <pc:chgData name="Federica Lizzi" userId="S::federica.lizzi@univaq.it::7f31eaf4-baf8-45b1-8f68-64622c4dacb9" providerId="AD" clId="Web-{04FE0A5E-E79B-3DEF-A918-4FB4648600E0}" dt="2022-05-05T05:12:23.689" v="386" actId="1076"/>
        <pc:sldMkLst>
          <pc:docMk/>
          <pc:sldMk cId="3933171121" sldId="297"/>
        </pc:sldMkLst>
        <pc:picChg chg="add mod">
          <ac:chgData name="Federica Lizzi" userId="S::federica.lizzi@univaq.it::7f31eaf4-baf8-45b1-8f68-64622c4dacb9" providerId="AD" clId="Web-{04FE0A5E-E79B-3DEF-A918-4FB4648600E0}" dt="2022-05-05T05:12:23.689" v="386" actId="1076"/>
          <ac:picMkLst>
            <pc:docMk/>
            <pc:sldMk cId="3933171121" sldId="297"/>
            <ac:picMk id="2" creationId="{3134BA34-3F1C-E61C-E79A-2273E7C2B35E}"/>
          </ac:picMkLst>
        </pc:picChg>
      </pc:sldChg>
      <pc:sldChg chg="addSp modSp new">
        <pc:chgData name="Federica Lizzi" userId="S::federica.lizzi@univaq.it::7f31eaf4-baf8-45b1-8f68-64622c4dacb9" providerId="AD" clId="Web-{04FE0A5E-E79B-3DEF-A918-4FB4648600E0}" dt="2022-05-05T05:10:53.687" v="381" actId="1076"/>
        <pc:sldMkLst>
          <pc:docMk/>
          <pc:sldMk cId="1629809173" sldId="298"/>
        </pc:sldMkLst>
        <pc:picChg chg="add mod">
          <ac:chgData name="Federica Lizzi" userId="S::federica.lizzi@univaq.it::7f31eaf4-baf8-45b1-8f68-64622c4dacb9" providerId="AD" clId="Web-{04FE0A5E-E79B-3DEF-A918-4FB4648600E0}" dt="2022-05-05T05:10:53.687" v="381" actId="1076"/>
          <ac:picMkLst>
            <pc:docMk/>
            <pc:sldMk cId="1629809173" sldId="298"/>
            <ac:picMk id="2" creationId="{7CEC535C-5791-3F9B-FD94-74D3B0ADCBAA}"/>
          </ac:picMkLst>
        </pc:picChg>
      </pc:sldChg>
      <pc:sldChg chg="addSp modSp new ord">
        <pc:chgData name="Federica Lizzi" userId="S::federica.lizzi@univaq.it::7f31eaf4-baf8-45b1-8f68-64622c4dacb9" providerId="AD" clId="Web-{04FE0A5E-E79B-3DEF-A918-4FB4648600E0}" dt="2022-05-05T05:18:20.245" v="433" actId="1076"/>
        <pc:sldMkLst>
          <pc:docMk/>
          <pc:sldMk cId="3196125683" sldId="299"/>
        </pc:sldMkLst>
        <pc:spChg chg="add mod">
          <ac:chgData name="Federica Lizzi" userId="S::federica.lizzi@univaq.it::7f31eaf4-baf8-45b1-8f68-64622c4dacb9" providerId="AD" clId="Web-{04FE0A5E-E79B-3DEF-A918-4FB4648600E0}" dt="2022-05-05T05:17:23.619" v="428"/>
          <ac:spMkLst>
            <pc:docMk/>
            <pc:sldMk cId="3196125683" sldId="299"/>
            <ac:spMk id="3" creationId="{F9DFF19A-2356-4753-21FC-50C1F4B026B7}"/>
          </ac:spMkLst>
        </pc:spChg>
        <pc:spChg chg="add mod">
          <ac:chgData name="Federica Lizzi" userId="S::federica.lizzi@univaq.it::7f31eaf4-baf8-45b1-8f68-64622c4dacb9" providerId="AD" clId="Web-{04FE0A5E-E79B-3DEF-A918-4FB4648600E0}" dt="2022-05-05T05:18:20.245" v="433" actId="1076"/>
          <ac:spMkLst>
            <pc:docMk/>
            <pc:sldMk cId="3196125683" sldId="299"/>
            <ac:spMk id="7" creationId="{D60398F7-25FD-61A6-4E90-64B61F28F9FF}"/>
          </ac:spMkLst>
        </pc:spChg>
        <pc:picChg chg="add mod">
          <ac:chgData name="Federica Lizzi" userId="S::federica.lizzi@univaq.it::7f31eaf4-baf8-45b1-8f68-64622c4dacb9" providerId="AD" clId="Web-{04FE0A5E-E79B-3DEF-A918-4FB4648600E0}" dt="2022-05-05T05:15:39.804" v="414" actId="1076"/>
          <ac:picMkLst>
            <pc:docMk/>
            <pc:sldMk cId="3196125683" sldId="299"/>
            <ac:picMk id="2" creationId="{5A9EC30D-E95A-3A82-30E5-D3509185D75E}"/>
          </ac:picMkLst>
        </pc:picChg>
        <pc:picChg chg="add">
          <ac:chgData name="Federica Lizzi" userId="S::federica.lizzi@univaq.it::7f31eaf4-baf8-45b1-8f68-64622c4dacb9" providerId="AD" clId="Web-{04FE0A5E-E79B-3DEF-A918-4FB4648600E0}" dt="2022-05-05T05:18:06.151" v="429"/>
          <ac:picMkLst>
            <pc:docMk/>
            <pc:sldMk cId="3196125683" sldId="299"/>
            <ac:picMk id="5" creationId="{48BBDCA2-6D8F-B60E-65D1-D5B5D14F2789}"/>
          </ac:picMkLst>
        </pc:picChg>
      </pc:sldChg>
      <pc:sldChg chg="addSp modSp new mod setBg">
        <pc:chgData name="Federica Lizzi" userId="S::federica.lizzi@univaq.it::7f31eaf4-baf8-45b1-8f68-64622c4dacb9" providerId="AD" clId="Web-{04FE0A5E-E79B-3DEF-A918-4FB4648600E0}" dt="2022-05-05T05:20:03.748" v="444" actId="20577"/>
        <pc:sldMkLst>
          <pc:docMk/>
          <pc:sldMk cId="1276034737" sldId="300"/>
        </pc:sldMkLst>
        <pc:spChg chg="add mod">
          <ac:chgData name="Federica Lizzi" userId="S::federica.lizzi@univaq.it::7f31eaf4-baf8-45b1-8f68-64622c4dacb9" providerId="AD" clId="Web-{04FE0A5E-E79B-3DEF-A918-4FB4648600E0}" dt="2022-05-05T05:20:03.748" v="444" actId="20577"/>
          <ac:spMkLst>
            <pc:docMk/>
            <pc:sldMk cId="1276034737" sldId="300"/>
            <ac:spMk id="3" creationId="{240A85D4-130F-A801-D442-3D3DABB71254}"/>
          </ac:spMkLst>
        </pc:spChg>
        <pc:spChg chg="add">
          <ac:chgData name="Federica Lizzi" userId="S::federica.lizzi@univaq.it::7f31eaf4-baf8-45b1-8f68-64622c4dacb9" providerId="AD" clId="Web-{04FE0A5E-E79B-3DEF-A918-4FB4648600E0}" dt="2022-05-05T05:19:31.294" v="438"/>
          <ac:spMkLst>
            <pc:docMk/>
            <pc:sldMk cId="1276034737" sldId="300"/>
            <ac:spMk id="7" creationId="{21029ED5-F105-4DD2-99C8-1E4422817978}"/>
          </ac:spMkLst>
        </pc:spChg>
        <pc:spChg chg="add">
          <ac:chgData name="Federica Lizzi" userId="S::federica.lizzi@univaq.it::7f31eaf4-baf8-45b1-8f68-64622c4dacb9" providerId="AD" clId="Web-{04FE0A5E-E79B-3DEF-A918-4FB4648600E0}" dt="2022-05-05T05:19:31.294" v="438"/>
          <ac:spMkLst>
            <pc:docMk/>
            <pc:sldMk cId="1276034737" sldId="300"/>
            <ac:spMk id="20" creationId="{5C9652B3-A450-4ED6-8FBF-F536BA60B4D8}"/>
          </ac:spMkLst>
        </pc:spChg>
        <pc:grpChg chg="add">
          <ac:chgData name="Federica Lizzi" userId="S::federica.lizzi@univaq.it::7f31eaf4-baf8-45b1-8f68-64622c4dacb9" providerId="AD" clId="Web-{04FE0A5E-E79B-3DEF-A918-4FB4648600E0}" dt="2022-05-05T05:19:31.294" v="438"/>
          <ac:grpSpMkLst>
            <pc:docMk/>
            <pc:sldMk cId="1276034737" sldId="300"/>
            <ac:grpSpMk id="9" creationId="{2D621E68-BF28-4A1C-B1A2-4E55E139E79A}"/>
          </ac:grpSpMkLst>
        </pc:grpChg>
        <pc:picChg chg="add mod">
          <ac:chgData name="Federica Lizzi" userId="S::federica.lizzi@univaq.it::7f31eaf4-baf8-45b1-8f68-64622c4dacb9" providerId="AD" clId="Web-{04FE0A5E-E79B-3DEF-A918-4FB4648600E0}" dt="2022-05-05T05:19:31.294" v="438"/>
          <ac:picMkLst>
            <pc:docMk/>
            <pc:sldMk cId="1276034737" sldId="300"/>
            <ac:picMk id="2" creationId="{DC58C8FB-B758-EC47-1AF3-822A830B84FC}"/>
          </ac:picMkLst>
        </pc:picChg>
      </pc:sldChg>
      <pc:sldChg chg="addSp modSp new ord">
        <pc:chgData name="Federica Lizzi" userId="S::federica.lizzi@univaq.it::7f31eaf4-baf8-45b1-8f68-64622c4dacb9" providerId="AD" clId="Web-{04FE0A5E-E79B-3DEF-A918-4FB4648600E0}" dt="2022-05-05T05:30:16.047" v="549" actId="1076"/>
        <pc:sldMkLst>
          <pc:docMk/>
          <pc:sldMk cId="3985923256" sldId="301"/>
        </pc:sldMkLst>
        <pc:picChg chg="add mod">
          <ac:chgData name="Federica Lizzi" userId="S::federica.lizzi@univaq.it::7f31eaf4-baf8-45b1-8f68-64622c4dacb9" providerId="AD" clId="Web-{04FE0A5E-E79B-3DEF-A918-4FB4648600E0}" dt="2022-05-05T05:30:12.375" v="547" actId="14100"/>
          <ac:picMkLst>
            <pc:docMk/>
            <pc:sldMk cId="3985923256" sldId="301"/>
            <ac:picMk id="2" creationId="{9F52EE68-2085-68A0-D264-320B329FF5D3}"/>
          </ac:picMkLst>
        </pc:picChg>
        <pc:picChg chg="add mod">
          <ac:chgData name="Federica Lizzi" userId="S::federica.lizzi@univaq.it::7f31eaf4-baf8-45b1-8f68-64622c4dacb9" providerId="AD" clId="Web-{04FE0A5E-E79B-3DEF-A918-4FB4648600E0}" dt="2022-05-05T05:30:16.047" v="549" actId="1076"/>
          <ac:picMkLst>
            <pc:docMk/>
            <pc:sldMk cId="3985923256" sldId="301"/>
            <ac:picMk id="3" creationId="{21091139-C3B3-B484-5E90-F9CF1A727F2D}"/>
          </ac:picMkLst>
        </pc:picChg>
      </pc:sldChg>
      <pc:sldChg chg="addSp modSp new mod modClrScheme chgLayout">
        <pc:chgData name="Federica Lizzi" userId="S::federica.lizzi@univaq.it::7f31eaf4-baf8-45b1-8f68-64622c4dacb9" providerId="AD" clId="Web-{04FE0A5E-E79B-3DEF-A918-4FB4648600E0}" dt="2022-05-05T05:27:53.715" v="536" actId="14100"/>
        <pc:sldMkLst>
          <pc:docMk/>
          <pc:sldMk cId="4198397140" sldId="302"/>
        </pc:sldMkLst>
        <pc:spChg chg="add mod ord">
          <ac:chgData name="Federica Lizzi" userId="S::federica.lizzi@univaq.it::7f31eaf4-baf8-45b1-8f68-64622c4dacb9" providerId="AD" clId="Web-{04FE0A5E-E79B-3DEF-A918-4FB4648600E0}" dt="2022-05-05T05:25:53.665" v="509" actId="20577"/>
          <ac:spMkLst>
            <pc:docMk/>
            <pc:sldMk cId="4198397140" sldId="302"/>
            <ac:spMk id="3" creationId="{F9BE4C84-B218-36B4-539C-D9A2D88E2167}"/>
          </ac:spMkLst>
        </pc:spChg>
        <pc:spChg chg="add mod">
          <ac:chgData name="Federica Lizzi" userId="S::federica.lizzi@univaq.it::7f31eaf4-baf8-45b1-8f68-64622c4dacb9" providerId="AD" clId="Web-{04FE0A5E-E79B-3DEF-A918-4FB4648600E0}" dt="2022-05-05T05:27:53.715" v="536" actId="14100"/>
          <ac:spMkLst>
            <pc:docMk/>
            <pc:sldMk cId="4198397140" sldId="302"/>
            <ac:spMk id="4" creationId="{90E041AC-E322-2428-52AA-106D572CB4D7}"/>
          </ac:spMkLst>
        </pc:spChg>
        <pc:picChg chg="add mod">
          <ac:chgData name="Federica Lizzi" userId="S::federica.lizzi@univaq.it::7f31eaf4-baf8-45b1-8f68-64622c4dacb9" providerId="AD" clId="Web-{04FE0A5E-E79B-3DEF-A918-4FB4648600E0}" dt="2022-05-05T05:26:09.103" v="514" actId="14100"/>
          <ac:picMkLst>
            <pc:docMk/>
            <pc:sldMk cId="4198397140" sldId="302"/>
            <ac:picMk id="2" creationId="{BF983B28-F04E-F0F5-6794-1A4B8792B741}"/>
          </ac:picMkLst>
        </pc:picChg>
      </pc:sldChg>
      <pc:sldChg chg="addSp modSp new mod modClrScheme chgLayout">
        <pc:chgData name="Federica Lizzi" userId="S::federica.lizzi@univaq.it::7f31eaf4-baf8-45b1-8f68-64622c4dacb9" providerId="AD" clId="Web-{04FE0A5E-E79B-3DEF-A918-4FB4648600E0}" dt="2022-05-05T05:24:28.210" v="498" actId="20577"/>
        <pc:sldMkLst>
          <pc:docMk/>
          <pc:sldMk cId="2989284182" sldId="303"/>
        </pc:sldMkLst>
        <pc:spChg chg="add mod ord">
          <ac:chgData name="Federica Lizzi" userId="S::federica.lizzi@univaq.it::7f31eaf4-baf8-45b1-8f68-64622c4dacb9" providerId="AD" clId="Web-{04FE0A5E-E79B-3DEF-A918-4FB4648600E0}" dt="2022-05-05T05:24:28.210" v="498" actId="20577"/>
          <ac:spMkLst>
            <pc:docMk/>
            <pc:sldMk cId="2989284182" sldId="303"/>
            <ac:spMk id="3" creationId="{B6DFD10C-9115-7BAA-2F89-A44B99D65332}"/>
          </ac:spMkLst>
        </pc:spChg>
        <pc:picChg chg="add mod">
          <ac:chgData name="Federica Lizzi" userId="S::federica.lizzi@univaq.it::7f31eaf4-baf8-45b1-8f68-64622c4dacb9" providerId="AD" clId="Web-{04FE0A5E-E79B-3DEF-A918-4FB4648600E0}" dt="2022-05-05T05:23:23.911" v="477" actId="1076"/>
          <ac:picMkLst>
            <pc:docMk/>
            <pc:sldMk cId="2989284182" sldId="303"/>
            <ac:picMk id="2" creationId="{14C985D0-2A3D-AEE4-C270-7F8C240DB204}"/>
          </ac:picMkLst>
        </pc:picChg>
        <pc:picChg chg="add mod">
          <ac:chgData name="Federica Lizzi" userId="S::federica.lizzi@univaq.it::7f31eaf4-baf8-45b1-8f68-64622c4dacb9" providerId="AD" clId="Web-{04FE0A5E-E79B-3DEF-A918-4FB4648600E0}" dt="2022-05-05T05:24:04.444" v="481" actId="14100"/>
          <ac:picMkLst>
            <pc:docMk/>
            <pc:sldMk cId="2989284182" sldId="303"/>
            <ac:picMk id="4" creationId="{EF10DEB7-8933-BAEA-B3AB-539DBF4B388D}"/>
          </ac:picMkLst>
        </pc:picChg>
      </pc:sldChg>
      <pc:sldChg chg="addSp modSp new mod modClrScheme chgLayout">
        <pc:chgData name="Federica Lizzi" userId="S::federica.lizzi@univaq.it::7f31eaf4-baf8-45b1-8f68-64622c4dacb9" providerId="AD" clId="Web-{04FE0A5E-E79B-3DEF-A918-4FB4648600E0}" dt="2022-05-05T05:22:13.456" v="470" actId="20577"/>
        <pc:sldMkLst>
          <pc:docMk/>
          <pc:sldMk cId="3967110109" sldId="304"/>
        </pc:sldMkLst>
        <pc:spChg chg="add mod ord">
          <ac:chgData name="Federica Lizzi" userId="S::federica.lizzi@univaq.it::7f31eaf4-baf8-45b1-8f68-64622c4dacb9" providerId="AD" clId="Web-{04FE0A5E-E79B-3DEF-A918-4FB4648600E0}" dt="2022-05-05T05:22:13.456" v="470" actId="20577"/>
          <ac:spMkLst>
            <pc:docMk/>
            <pc:sldMk cId="3967110109" sldId="304"/>
            <ac:spMk id="3" creationId="{0C29159F-E828-DF0F-AB11-E6E541F9E520}"/>
          </ac:spMkLst>
        </pc:spChg>
        <pc:picChg chg="add mod">
          <ac:chgData name="Federica Lizzi" userId="S::federica.lizzi@univaq.it::7f31eaf4-baf8-45b1-8f68-64622c4dacb9" providerId="AD" clId="Web-{04FE0A5E-E79B-3DEF-A918-4FB4648600E0}" dt="2022-05-05T05:21:46.128" v="453" actId="1076"/>
          <ac:picMkLst>
            <pc:docMk/>
            <pc:sldMk cId="3967110109" sldId="304"/>
            <ac:picMk id="2" creationId="{27E40C3D-CE3A-435D-C60C-FA081D605908}"/>
          </ac:picMkLst>
        </pc:picChg>
      </pc:sldChg>
      <pc:sldChg chg="add replId">
        <pc:chgData name="Federica Lizzi" userId="S::federica.lizzi@univaq.it::7f31eaf4-baf8-45b1-8f68-64622c4dacb9" providerId="AD" clId="Web-{04FE0A5E-E79B-3DEF-A918-4FB4648600E0}" dt="2022-05-05T05:28:17.778" v="537"/>
        <pc:sldMkLst>
          <pc:docMk/>
          <pc:sldMk cId="4285533835" sldId="305"/>
        </pc:sldMkLst>
      </pc:sldChg>
      <pc:sldChg chg="addSp modSp new">
        <pc:chgData name="Federica Lizzi" userId="S::federica.lizzi@univaq.it::7f31eaf4-baf8-45b1-8f68-64622c4dacb9" providerId="AD" clId="Web-{04FE0A5E-E79B-3DEF-A918-4FB4648600E0}" dt="2022-05-05T05:34:21.319" v="575" actId="20577"/>
        <pc:sldMkLst>
          <pc:docMk/>
          <pc:sldMk cId="1878138956" sldId="306"/>
        </pc:sldMkLst>
        <pc:spChg chg="add mod">
          <ac:chgData name="Federica Lizzi" userId="S::federica.lizzi@univaq.it::7f31eaf4-baf8-45b1-8f68-64622c4dacb9" providerId="AD" clId="Web-{04FE0A5E-E79B-3DEF-A918-4FB4648600E0}" dt="2022-05-05T05:34:04.928" v="572" actId="20577"/>
          <ac:spMkLst>
            <pc:docMk/>
            <pc:sldMk cId="1878138956" sldId="306"/>
            <ac:spMk id="4" creationId="{16347086-36F7-0540-1B45-B144C8170474}"/>
          </ac:spMkLst>
        </pc:spChg>
        <pc:spChg chg="add mod">
          <ac:chgData name="Federica Lizzi" userId="S::federica.lizzi@univaq.it::7f31eaf4-baf8-45b1-8f68-64622c4dacb9" providerId="AD" clId="Web-{04FE0A5E-E79B-3DEF-A918-4FB4648600E0}" dt="2022-05-05T05:34:21.319" v="575" actId="20577"/>
          <ac:spMkLst>
            <pc:docMk/>
            <pc:sldMk cId="1878138956" sldId="306"/>
            <ac:spMk id="5" creationId="{8A0C7650-5DE2-436C-4853-9BAB5D06BF7D}"/>
          </ac:spMkLst>
        </pc:spChg>
        <pc:picChg chg="add mod">
          <ac:chgData name="Federica Lizzi" userId="S::federica.lizzi@univaq.it::7f31eaf4-baf8-45b1-8f68-64622c4dacb9" providerId="AD" clId="Web-{04FE0A5E-E79B-3DEF-A918-4FB4648600E0}" dt="2022-05-05T05:33:38.630" v="568" actId="14100"/>
          <ac:picMkLst>
            <pc:docMk/>
            <pc:sldMk cId="1878138956" sldId="306"/>
            <ac:picMk id="2" creationId="{F7AA1D99-EB81-0EDA-47B8-8C8CA75A32AE}"/>
          </ac:picMkLst>
        </pc:picChg>
        <pc:picChg chg="add mod">
          <ac:chgData name="Federica Lizzi" userId="S::federica.lizzi@univaq.it::7f31eaf4-baf8-45b1-8f68-64622c4dacb9" providerId="AD" clId="Web-{04FE0A5E-E79B-3DEF-A918-4FB4648600E0}" dt="2022-05-05T05:33:38.646" v="569" actId="14100"/>
          <ac:picMkLst>
            <pc:docMk/>
            <pc:sldMk cId="1878138956" sldId="306"/>
            <ac:picMk id="3" creationId="{5C4D27B4-AB9F-615C-0D04-E99A93303940}"/>
          </ac:picMkLst>
        </pc:picChg>
      </pc:sldChg>
      <pc:sldChg chg="addSp delSp modSp new">
        <pc:chgData name="Federica Lizzi" userId="S::federica.lizzi@univaq.it::7f31eaf4-baf8-45b1-8f68-64622c4dacb9" providerId="AD" clId="Web-{04FE0A5E-E79B-3DEF-A918-4FB4648600E0}" dt="2022-05-05T05:44:28.850" v="647"/>
        <pc:sldMkLst>
          <pc:docMk/>
          <pc:sldMk cId="4196699762" sldId="307"/>
        </pc:sldMkLst>
        <pc:spChg chg="add del mod">
          <ac:chgData name="Federica Lizzi" userId="S::federica.lizzi@univaq.it::7f31eaf4-baf8-45b1-8f68-64622c4dacb9" providerId="AD" clId="Web-{04FE0A5E-E79B-3DEF-A918-4FB4648600E0}" dt="2022-05-05T05:38:30.137" v="594"/>
          <ac:spMkLst>
            <pc:docMk/>
            <pc:sldMk cId="4196699762" sldId="307"/>
            <ac:spMk id="4" creationId="{9ABF203A-29B8-AEE7-B1EB-EFC336D6C25F}"/>
          </ac:spMkLst>
        </pc:spChg>
        <pc:spChg chg="add del mod">
          <ac:chgData name="Federica Lizzi" userId="S::federica.lizzi@univaq.it::7f31eaf4-baf8-45b1-8f68-64622c4dacb9" providerId="AD" clId="Web-{04FE0A5E-E79B-3DEF-A918-4FB4648600E0}" dt="2022-05-05T05:39:24.264" v="606"/>
          <ac:spMkLst>
            <pc:docMk/>
            <pc:sldMk cId="4196699762" sldId="307"/>
            <ac:spMk id="5" creationId="{32C7344B-D4E5-4BBC-2176-7AFDB170B4AF}"/>
          </ac:spMkLst>
        </pc:spChg>
        <pc:spChg chg="add del mod">
          <ac:chgData name="Federica Lizzi" userId="S::federica.lizzi@univaq.it::7f31eaf4-baf8-45b1-8f68-64622c4dacb9" providerId="AD" clId="Web-{04FE0A5E-E79B-3DEF-A918-4FB4648600E0}" dt="2022-05-05T05:39:24.264" v="605"/>
          <ac:spMkLst>
            <pc:docMk/>
            <pc:sldMk cId="4196699762" sldId="307"/>
            <ac:spMk id="6" creationId="{5F6A9907-3E46-0EFB-F68C-987F72454175}"/>
          </ac:spMkLst>
        </pc:spChg>
        <pc:spChg chg="add mod">
          <ac:chgData name="Federica Lizzi" userId="S::federica.lizzi@univaq.it::7f31eaf4-baf8-45b1-8f68-64622c4dacb9" providerId="AD" clId="Web-{04FE0A5E-E79B-3DEF-A918-4FB4648600E0}" dt="2022-05-05T05:43:06.082" v="620" actId="20577"/>
          <ac:spMkLst>
            <pc:docMk/>
            <pc:sldMk cId="4196699762" sldId="307"/>
            <ac:spMk id="7" creationId="{6C7E6756-C2A5-8942-DCB7-8E03B0E21779}"/>
          </ac:spMkLst>
        </pc:spChg>
        <pc:spChg chg="add mod">
          <ac:chgData name="Federica Lizzi" userId="S::federica.lizzi@univaq.it::7f31eaf4-baf8-45b1-8f68-64622c4dacb9" providerId="AD" clId="Web-{04FE0A5E-E79B-3DEF-A918-4FB4648600E0}" dt="2022-05-05T05:43:44.130" v="641"/>
          <ac:spMkLst>
            <pc:docMk/>
            <pc:sldMk cId="4196699762" sldId="307"/>
            <ac:spMk id="8" creationId="{360EDED3-A5DF-B09A-5DE4-41AD775113E4}"/>
          </ac:spMkLst>
        </pc:spChg>
        <pc:spChg chg="add mod">
          <ac:chgData name="Federica Lizzi" userId="S::federica.lizzi@univaq.it::7f31eaf4-baf8-45b1-8f68-64622c4dacb9" providerId="AD" clId="Web-{04FE0A5E-E79B-3DEF-A918-4FB4648600E0}" dt="2022-05-05T05:44:28.850" v="647"/>
          <ac:spMkLst>
            <pc:docMk/>
            <pc:sldMk cId="4196699762" sldId="307"/>
            <ac:spMk id="9" creationId="{E039F273-3CDC-7B42-3C4F-A4749D8B7764}"/>
          </ac:spMkLst>
        </pc:spChg>
        <pc:picChg chg="add mod">
          <ac:chgData name="Federica Lizzi" userId="S::federica.lizzi@univaq.it::7f31eaf4-baf8-45b1-8f68-64622c4dacb9" providerId="AD" clId="Web-{04FE0A5E-E79B-3DEF-A918-4FB4648600E0}" dt="2022-05-05T05:35:52.290" v="582" actId="1076"/>
          <ac:picMkLst>
            <pc:docMk/>
            <pc:sldMk cId="4196699762" sldId="307"/>
            <ac:picMk id="2" creationId="{B63F0FAA-FDAA-B821-9AD6-7885A66FB33F}"/>
          </ac:picMkLst>
        </pc:picChg>
        <pc:picChg chg="add mod">
          <ac:chgData name="Federica Lizzi" userId="S::federica.lizzi@univaq.it::7f31eaf4-baf8-45b1-8f68-64622c4dacb9" providerId="AD" clId="Web-{04FE0A5E-E79B-3DEF-A918-4FB4648600E0}" dt="2022-05-05T05:36:00.712" v="585" actId="1076"/>
          <ac:picMkLst>
            <pc:docMk/>
            <pc:sldMk cId="4196699762" sldId="307"/>
            <ac:picMk id="3" creationId="{0E98E030-A1E9-25B8-A2A1-D461E68095F2}"/>
          </ac:picMkLst>
        </pc:picChg>
      </pc:sldChg>
      <pc:sldChg chg="addSp modSp new">
        <pc:chgData name="Federica Lizzi" userId="S::federica.lizzi@univaq.it::7f31eaf4-baf8-45b1-8f68-64622c4dacb9" providerId="AD" clId="Web-{04FE0A5E-E79B-3DEF-A918-4FB4648600E0}" dt="2022-05-05T05:36:38.119" v="590" actId="14100"/>
        <pc:sldMkLst>
          <pc:docMk/>
          <pc:sldMk cId="3231953533" sldId="308"/>
        </pc:sldMkLst>
        <pc:picChg chg="add mod">
          <ac:chgData name="Federica Lizzi" userId="S::federica.lizzi@univaq.it::7f31eaf4-baf8-45b1-8f68-64622c4dacb9" providerId="AD" clId="Web-{04FE0A5E-E79B-3DEF-A918-4FB4648600E0}" dt="2022-05-05T05:36:38.119" v="590" actId="14100"/>
          <ac:picMkLst>
            <pc:docMk/>
            <pc:sldMk cId="3231953533" sldId="308"/>
            <ac:picMk id="2" creationId="{77D6A3FA-2B9C-2433-88C6-6C53FAE669F4}"/>
          </ac:picMkLst>
        </pc:picChg>
      </pc:sldChg>
      <pc:sldChg chg="addSp modSp new">
        <pc:chgData name="Federica Lizzi" userId="S::federica.lizzi@univaq.it::7f31eaf4-baf8-45b1-8f68-64622c4dacb9" providerId="AD" clId="Web-{04FE0A5E-E79B-3DEF-A918-4FB4648600E0}" dt="2022-05-05T05:46:29.228" v="659" actId="20577"/>
        <pc:sldMkLst>
          <pc:docMk/>
          <pc:sldMk cId="892923728" sldId="309"/>
        </pc:sldMkLst>
        <pc:spChg chg="mod">
          <ac:chgData name="Federica Lizzi" userId="S::federica.lizzi@univaq.it::7f31eaf4-baf8-45b1-8f68-64622c4dacb9" providerId="AD" clId="Web-{04FE0A5E-E79B-3DEF-A918-4FB4648600E0}" dt="2022-05-05T05:46:29.228" v="659" actId="20577"/>
          <ac:spMkLst>
            <pc:docMk/>
            <pc:sldMk cId="892923728" sldId="309"/>
            <ac:spMk id="2" creationId="{01ABB230-98FF-84A2-E560-E38FFC29CB41}"/>
          </ac:spMkLst>
        </pc:spChg>
        <pc:picChg chg="add mod">
          <ac:chgData name="Federica Lizzi" userId="S::federica.lizzi@univaq.it::7f31eaf4-baf8-45b1-8f68-64622c4dacb9" providerId="AD" clId="Web-{04FE0A5E-E79B-3DEF-A918-4FB4648600E0}" dt="2022-05-05T05:46:17.352" v="652" actId="1076"/>
          <ac:picMkLst>
            <pc:docMk/>
            <pc:sldMk cId="892923728" sldId="309"/>
            <ac:picMk id="3" creationId="{A007546E-D128-35DA-32A9-CC438932568E}"/>
          </ac:picMkLst>
        </pc:picChg>
      </pc:sldChg>
    </pc:docChg>
  </pc:docChgLst>
</pc:chgInfo>
</file>

<file path=ppt/diagrams/_rels/data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ata7.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7.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FCB0A8-F294-48CE-8188-67C2D9A1BE3E}" type="doc">
      <dgm:prSet loTypeId="urn:microsoft.com/office/officeart/2005/8/layout/orgChart1" loCatId="hierarchy" qsTypeId="urn:microsoft.com/office/officeart/2005/8/quickstyle/simple1" qsCatId="simple" csTypeId="urn:microsoft.com/office/officeart/2005/8/colors/colorful1" csCatId="colorful" phldr="1"/>
      <dgm:spPr/>
      <dgm:t>
        <a:bodyPr/>
        <a:lstStyle/>
        <a:p>
          <a:endParaRPr lang="it-IT"/>
        </a:p>
      </dgm:t>
    </dgm:pt>
    <dgm:pt modelId="{6BBED47F-765D-4CFC-AA1C-40D9A6F86A4A}">
      <dgm:prSet phldrT="[Testo]" phldr="0"/>
      <dgm:spPr/>
      <dgm:t>
        <a:bodyPr/>
        <a:lstStyle/>
        <a:p>
          <a:r>
            <a:rPr lang="it-IT" dirty="0">
              <a:latin typeface="Trebuchet MS" panose="020B0603020202020204"/>
            </a:rPr>
            <a:t>Ulisse</a:t>
          </a:r>
          <a:endParaRPr lang="it-IT" dirty="0"/>
        </a:p>
      </dgm:t>
    </dgm:pt>
    <dgm:pt modelId="{1C94DCE1-C968-4809-AC10-AAE7EC9DC24A}" type="parTrans" cxnId="{DCBEF6BC-3681-4496-AF18-565EEA1B1E86}">
      <dgm:prSet/>
      <dgm:spPr/>
      <dgm:t>
        <a:bodyPr/>
        <a:lstStyle/>
        <a:p>
          <a:endParaRPr lang="it-IT"/>
        </a:p>
      </dgm:t>
    </dgm:pt>
    <dgm:pt modelId="{9C4647FE-BE2F-4AC6-B442-3BCE37A41E2F}" type="sibTrans" cxnId="{DCBEF6BC-3681-4496-AF18-565EEA1B1E86}">
      <dgm:prSet/>
      <dgm:spPr/>
      <dgm:t>
        <a:bodyPr/>
        <a:lstStyle/>
        <a:p>
          <a:endParaRPr lang="it-IT"/>
        </a:p>
      </dgm:t>
    </dgm:pt>
    <dgm:pt modelId="{D1A5B72F-11B0-43BA-A7FB-38413B25126A}">
      <dgm:prSet phldrT="[Testo]" phldr="0"/>
      <dgm:spPr/>
      <dgm:t>
        <a:bodyPr/>
        <a:lstStyle/>
        <a:p>
          <a:pPr rtl="0"/>
          <a:r>
            <a:rPr lang="it-IT" dirty="0">
              <a:latin typeface="Trebuchet MS" panose="020B0603020202020204"/>
            </a:rPr>
            <a:t>Cristoforo Colombo</a:t>
          </a:r>
          <a:endParaRPr lang="it-IT" dirty="0"/>
        </a:p>
      </dgm:t>
    </dgm:pt>
    <dgm:pt modelId="{704DC051-12CC-4852-A4EA-CE59911B4F3B}" type="parTrans" cxnId="{7D465372-3AE0-4193-8F50-320820CBD79F}">
      <dgm:prSet/>
      <dgm:spPr/>
      <dgm:t>
        <a:bodyPr/>
        <a:lstStyle/>
        <a:p>
          <a:endParaRPr lang="it-IT"/>
        </a:p>
      </dgm:t>
    </dgm:pt>
    <dgm:pt modelId="{3D061D36-D8AE-4DB6-8D3B-A16D11404DD1}" type="sibTrans" cxnId="{7D465372-3AE0-4193-8F50-320820CBD79F}">
      <dgm:prSet/>
      <dgm:spPr/>
      <dgm:t>
        <a:bodyPr/>
        <a:lstStyle/>
        <a:p>
          <a:endParaRPr lang="it-IT"/>
        </a:p>
      </dgm:t>
    </dgm:pt>
    <dgm:pt modelId="{BEB12BA7-4F46-42D4-9227-1AC4AE0A17FB}">
      <dgm:prSet phldrT="[Testo]" phldr="0"/>
      <dgm:spPr/>
      <dgm:t>
        <a:bodyPr/>
        <a:lstStyle/>
        <a:p>
          <a:r>
            <a:rPr lang="it-IT" dirty="0">
              <a:latin typeface="Trebuchet MS" panose="020B0603020202020204"/>
            </a:rPr>
            <a:t>Pitagora</a:t>
          </a:r>
          <a:endParaRPr lang="it-IT" dirty="0"/>
        </a:p>
      </dgm:t>
    </dgm:pt>
    <dgm:pt modelId="{83C75765-B502-457E-8583-B966E57FB22D}" type="parTrans" cxnId="{374CD0AA-A946-468B-8FA6-DE6B6050069C}">
      <dgm:prSet/>
      <dgm:spPr/>
      <dgm:t>
        <a:bodyPr/>
        <a:lstStyle/>
        <a:p>
          <a:endParaRPr lang="it-IT"/>
        </a:p>
      </dgm:t>
    </dgm:pt>
    <dgm:pt modelId="{1E195B61-B789-4AD5-A588-92AC9403F4E5}" type="sibTrans" cxnId="{374CD0AA-A946-468B-8FA6-DE6B6050069C}">
      <dgm:prSet/>
      <dgm:spPr/>
      <dgm:t>
        <a:bodyPr/>
        <a:lstStyle/>
        <a:p>
          <a:endParaRPr lang="it-IT"/>
        </a:p>
      </dgm:t>
    </dgm:pt>
    <dgm:pt modelId="{1B3971D9-32FC-4A18-996B-A90AE41DDD94}">
      <dgm:prSet phldrT="[Testo]" phldr="0"/>
      <dgm:spPr/>
      <dgm:t>
        <a:bodyPr/>
        <a:lstStyle/>
        <a:p>
          <a:pPr rtl="0"/>
          <a:r>
            <a:rPr lang="it-IT" dirty="0">
              <a:latin typeface="Trebuchet MS" panose="020B0603020202020204"/>
            </a:rPr>
            <a:t>Robert Hooke</a:t>
          </a:r>
          <a:endParaRPr lang="it-IT" dirty="0"/>
        </a:p>
      </dgm:t>
    </dgm:pt>
    <dgm:pt modelId="{EB7C88BB-DF44-48D9-A845-460132F503B7}" type="parTrans" cxnId="{D59BDFF3-2EEB-4628-A113-9D4E20D7DFAC}">
      <dgm:prSet/>
      <dgm:spPr/>
      <dgm:t>
        <a:bodyPr/>
        <a:lstStyle/>
        <a:p>
          <a:endParaRPr lang="it-IT"/>
        </a:p>
      </dgm:t>
    </dgm:pt>
    <dgm:pt modelId="{92CD353E-B46C-4502-A016-FC5E04537A52}" type="sibTrans" cxnId="{D59BDFF3-2EEB-4628-A113-9D4E20D7DFAC}">
      <dgm:prSet/>
      <dgm:spPr/>
      <dgm:t>
        <a:bodyPr/>
        <a:lstStyle/>
        <a:p>
          <a:endParaRPr lang="it-IT"/>
        </a:p>
      </dgm:t>
    </dgm:pt>
    <dgm:pt modelId="{9ADCD2B2-B844-48FD-8E5E-8AB2E03D1291}">
      <dgm:prSet phldr="0"/>
      <dgm:spPr/>
      <dgm:t>
        <a:bodyPr/>
        <a:lstStyle/>
        <a:p>
          <a:pPr rtl="0"/>
          <a:r>
            <a:rPr lang="it-IT" dirty="0">
              <a:latin typeface="Trebuchet MS" panose="020B0603020202020204"/>
            </a:rPr>
            <a:t>Classe quarta</a:t>
          </a:r>
        </a:p>
      </dgm:t>
    </dgm:pt>
    <dgm:pt modelId="{A3A79426-1993-4AA7-BECF-0315742B63E5}" type="parTrans" cxnId="{E1C1DDC7-5622-4065-8AC6-A92B46A848FB}">
      <dgm:prSet/>
      <dgm:spPr/>
    </dgm:pt>
    <dgm:pt modelId="{26741F3F-18D4-4604-A3A8-FA49D5BCB6C1}" type="sibTrans" cxnId="{E1C1DDC7-5622-4065-8AC6-A92B46A848FB}">
      <dgm:prSet/>
      <dgm:spPr/>
    </dgm:pt>
    <dgm:pt modelId="{8A319B90-D370-48D1-8BA6-5D75C39CA1D4}">
      <dgm:prSet phldr="0"/>
      <dgm:spPr/>
      <dgm:t>
        <a:bodyPr/>
        <a:lstStyle/>
        <a:p>
          <a:pPr rtl="0"/>
          <a:r>
            <a:rPr lang="it-IT" dirty="0">
              <a:latin typeface="Trebuchet MS" panose="020B0603020202020204"/>
            </a:rPr>
            <a:t>Geografia</a:t>
          </a:r>
        </a:p>
      </dgm:t>
    </dgm:pt>
    <dgm:pt modelId="{AAFD8DF0-3A5E-453A-850D-9079D3CF110B}" type="parTrans" cxnId="{648A54FC-52F1-4748-B44C-C3B4AD124BA6}">
      <dgm:prSet/>
      <dgm:spPr/>
    </dgm:pt>
    <dgm:pt modelId="{5FD934B3-7F7E-4F9B-87B7-7B57FA40471C}" type="sibTrans" cxnId="{648A54FC-52F1-4748-B44C-C3B4AD124BA6}">
      <dgm:prSet/>
      <dgm:spPr/>
    </dgm:pt>
    <dgm:pt modelId="{BC0C69FA-A967-44BD-AD2E-51502E542975}">
      <dgm:prSet phldr="0"/>
      <dgm:spPr/>
      <dgm:t>
        <a:bodyPr/>
        <a:lstStyle/>
        <a:p>
          <a:pPr rtl="0"/>
          <a:r>
            <a:rPr lang="it-IT" dirty="0">
              <a:latin typeface="Trebuchet MS" panose="020B0603020202020204"/>
            </a:rPr>
            <a:t>Matematica</a:t>
          </a:r>
        </a:p>
      </dgm:t>
    </dgm:pt>
    <dgm:pt modelId="{B44A0767-78EE-4A4F-B727-F37E795E987E}" type="parTrans" cxnId="{0D5DCB8E-12FF-4A63-AE5C-8B49B52CD6EF}">
      <dgm:prSet/>
      <dgm:spPr/>
    </dgm:pt>
    <dgm:pt modelId="{AAE47BBF-7A9C-44CB-AFCC-A3F5AF971AE6}" type="sibTrans" cxnId="{0D5DCB8E-12FF-4A63-AE5C-8B49B52CD6EF}">
      <dgm:prSet/>
      <dgm:spPr/>
    </dgm:pt>
    <dgm:pt modelId="{BD92A351-4B95-4FDB-9BD3-6FBECC18DBB2}">
      <dgm:prSet phldr="0"/>
      <dgm:spPr/>
      <dgm:t>
        <a:bodyPr/>
        <a:lstStyle/>
        <a:p>
          <a:pPr rtl="0"/>
          <a:r>
            <a:rPr lang="it-IT" dirty="0">
              <a:latin typeface="Trebuchet MS" panose="020B0603020202020204"/>
            </a:rPr>
            <a:t>Scienze</a:t>
          </a:r>
        </a:p>
      </dgm:t>
    </dgm:pt>
    <dgm:pt modelId="{7154E472-AEF0-40E0-8F58-0865A699A828}" type="parTrans" cxnId="{52C8231D-2A95-4241-8205-601AB43CC2A8}">
      <dgm:prSet/>
      <dgm:spPr/>
    </dgm:pt>
    <dgm:pt modelId="{F0C7562B-D1D6-4D79-842D-BC03C5C1F6F4}" type="sibTrans" cxnId="{52C8231D-2A95-4241-8205-601AB43CC2A8}">
      <dgm:prSet/>
      <dgm:spPr/>
    </dgm:pt>
    <dgm:pt modelId="{F6BA955A-8B3D-4DF1-BB96-47607CCDE223}">
      <dgm:prSet phldr="0"/>
      <dgm:spPr/>
      <dgm:t>
        <a:bodyPr/>
        <a:lstStyle/>
        <a:p>
          <a:pPr rtl="0"/>
          <a:r>
            <a:rPr lang="it-IT" dirty="0">
              <a:latin typeface="Trebuchet MS" panose="020B0603020202020204"/>
            </a:rPr>
            <a:t>Storia</a:t>
          </a:r>
        </a:p>
      </dgm:t>
    </dgm:pt>
    <dgm:pt modelId="{C26CA4C8-C318-4243-AC6A-31F27E26841D}" type="parTrans" cxnId="{9ED8AE27-8298-41CF-AD0C-9C59F31C088C}">
      <dgm:prSet/>
      <dgm:spPr/>
    </dgm:pt>
    <dgm:pt modelId="{3557B997-29F8-46A4-832D-7ABF544DB768}" type="sibTrans" cxnId="{9ED8AE27-8298-41CF-AD0C-9C59F31C088C}">
      <dgm:prSet/>
      <dgm:spPr/>
    </dgm:pt>
    <dgm:pt modelId="{EE28F20D-6C79-444F-9CC5-A6AD9026BC41}" type="pres">
      <dgm:prSet presAssocID="{C5FCB0A8-F294-48CE-8188-67C2D9A1BE3E}" presName="hierChild1" presStyleCnt="0">
        <dgm:presLayoutVars>
          <dgm:orgChart val="1"/>
          <dgm:chPref val="1"/>
          <dgm:dir/>
          <dgm:animOne val="branch"/>
          <dgm:animLvl val="lvl"/>
          <dgm:resizeHandles/>
        </dgm:presLayoutVars>
      </dgm:prSet>
      <dgm:spPr/>
    </dgm:pt>
    <dgm:pt modelId="{F5519278-1E99-416B-B8CA-74EADF773C41}" type="pres">
      <dgm:prSet presAssocID="{9ADCD2B2-B844-48FD-8E5E-8AB2E03D1291}" presName="hierRoot1" presStyleCnt="0">
        <dgm:presLayoutVars>
          <dgm:hierBranch val="init"/>
        </dgm:presLayoutVars>
      </dgm:prSet>
      <dgm:spPr/>
    </dgm:pt>
    <dgm:pt modelId="{B3A97952-17F9-4B50-BCC1-2D5305A79DD8}" type="pres">
      <dgm:prSet presAssocID="{9ADCD2B2-B844-48FD-8E5E-8AB2E03D1291}" presName="rootComposite1" presStyleCnt="0"/>
      <dgm:spPr/>
    </dgm:pt>
    <dgm:pt modelId="{6D5B45F3-02A3-41BE-AB9A-AF8539140F81}" type="pres">
      <dgm:prSet presAssocID="{9ADCD2B2-B844-48FD-8E5E-8AB2E03D1291}" presName="rootText1" presStyleLbl="node0" presStyleIdx="0" presStyleCnt="1">
        <dgm:presLayoutVars>
          <dgm:chPref val="3"/>
        </dgm:presLayoutVars>
      </dgm:prSet>
      <dgm:spPr/>
    </dgm:pt>
    <dgm:pt modelId="{EF92E52B-326C-448D-977F-9F3C1E8E3A54}" type="pres">
      <dgm:prSet presAssocID="{9ADCD2B2-B844-48FD-8E5E-8AB2E03D1291}" presName="rootConnector1" presStyleLbl="node1" presStyleIdx="0" presStyleCnt="0"/>
      <dgm:spPr/>
    </dgm:pt>
    <dgm:pt modelId="{71C3A20E-4D40-40A5-BEC7-83A3171CB873}" type="pres">
      <dgm:prSet presAssocID="{9ADCD2B2-B844-48FD-8E5E-8AB2E03D1291}" presName="hierChild2" presStyleCnt="0"/>
      <dgm:spPr/>
    </dgm:pt>
    <dgm:pt modelId="{C231450D-BA07-4A87-97F4-C08F78321F05}" type="pres">
      <dgm:prSet presAssocID="{C26CA4C8-C318-4243-AC6A-31F27E26841D}" presName="Name37" presStyleLbl="parChTrans1D2" presStyleIdx="0" presStyleCnt="4"/>
      <dgm:spPr/>
    </dgm:pt>
    <dgm:pt modelId="{F5ED9A66-989C-47FB-9E20-2FB1293F9782}" type="pres">
      <dgm:prSet presAssocID="{F6BA955A-8B3D-4DF1-BB96-47607CCDE223}" presName="hierRoot2" presStyleCnt="0">
        <dgm:presLayoutVars>
          <dgm:hierBranch val="init"/>
        </dgm:presLayoutVars>
      </dgm:prSet>
      <dgm:spPr/>
    </dgm:pt>
    <dgm:pt modelId="{624E7CC6-8D71-4CED-B0CA-588C6BF63E1C}" type="pres">
      <dgm:prSet presAssocID="{F6BA955A-8B3D-4DF1-BB96-47607CCDE223}" presName="rootComposite" presStyleCnt="0"/>
      <dgm:spPr/>
    </dgm:pt>
    <dgm:pt modelId="{14FA0532-6688-421B-81EB-C7FB734623C9}" type="pres">
      <dgm:prSet presAssocID="{F6BA955A-8B3D-4DF1-BB96-47607CCDE223}" presName="rootText" presStyleLbl="node2" presStyleIdx="0" presStyleCnt="4">
        <dgm:presLayoutVars>
          <dgm:chPref val="3"/>
        </dgm:presLayoutVars>
      </dgm:prSet>
      <dgm:spPr/>
    </dgm:pt>
    <dgm:pt modelId="{B6E44842-12F7-473D-BF10-9E2335729809}" type="pres">
      <dgm:prSet presAssocID="{F6BA955A-8B3D-4DF1-BB96-47607CCDE223}" presName="rootConnector" presStyleLbl="node2" presStyleIdx="0" presStyleCnt="4"/>
      <dgm:spPr/>
    </dgm:pt>
    <dgm:pt modelId="{2176DEC9-D80D-4289-BF8F-3D1AD2D239FD}" type="pres">
      <dgm:prSet presAssocID="{F6BA955A-8B3D-4DF1-BB96-47607CCDE223}" presName="hierChild4" presStyleCnt="0"/>
      <dgm:spPr/>
    </dgm:pt>
    <dgm:pt modelId="{CF0A7D86-CF3E-4B99-A4D3-14B0028F3FEE}" type="pres">
      <dgm:prSet presAssocID="{1C94DCE1-C968-4809-AC10-AAE7EC9DC24A}" presName="Name37" presStyleLbl="parChTrans1D3" presStyleIdx="0" presStyleCnt="4"/>
      <dgm:spPr/>
    </dgm:pt>
    <dgm:pt modelId="{FEE81AC4-8161-4BDE-BC89-13ECAA041C35}" type="pres">
      <dgm:prSet presAssocID="{6BBED47F-765D-4CFC-AA1C-40D9A6F86A4A}" presName="hierRoot2" presStyleCnt="0">
        <dgm:presLayoutVars>
          <dgm:hierBranch val="init"/>
        </dgm:presLayoutVars>
      </dgm:prSet>
      <dgm:spPr/>
    </dgm:pt>
    <dgm:pt modelId="{830A1F64-5B41-48B4-87F2-BF69D80F1E24}" type="pres">
      <dgm:prSet presAssocID="{6BBED47F-765D-4CFC-AA1C-40D9A6F86A4A}" presName="rootComposite" presStyleCnt="0"/>
      <dgm:spPr/>
    </dgm:pt>
    <dgm:pt modelId="{982676C8-5E44-423C-BEE3-5377F6020CFA}" type="pres">
      <dgm:prSet presAssocID="{6BBED47F-765D-4CFC-AA1C-40D9A6F86A4A}" presName="rootText" presStyleLbl="node3" presStyleIdx="0" presStyleCnt="4">
        <dgm:presLayoutVars>
          <dgm:chPref val="3"/>
        </dgm:presLayoutVars>
      </dgm:prSet>
      <dgm:spPr/>
    </dgm:pt>
    <dgm:pt modelId="{E6725DF3-CF25-4C53-A9E3-FCD6EF776E31}" type="pres">
      <dgm:prSet presAssocID="{6BBED47F-765D-4CFC-AA1C-40D9A6F86A4A}" presName="rootConnector" presStyleLbl="node3" presStyleIdx="0" presStyleCnt="4"/>
      <dgm:spPr/>
    </dgm:pt>
    <dgm:pt modelId="{34394F26-B846-4D30-9F26-A9257542D1F4}" type="pres">
      <dgm:prSet presAssocID="{6BBED47F-765D-4CFC-AA1C-40D9A6F86A4A}" presName="hierChild4" presStyleCnt="0"/>
      <dgm:spPr/>
    </dgm:pt>
    <dgm:pt modelId="{A8B3F408-3699-4380-AB13-C6B4EA3429E8}" type="pres">
      <dgm:prSet presAssocID="{6BBED47F-765D-4CFC-AA1C-40D9A6F86A4A}" presName="hierChild5" presStyleCnt="0"/>
      <dgm:spPr/>
    </dgm:pt>
    <dgm:pt modelId="{9519B80D-D2A1-41D6-BDD1-99FE406FCAEB}" type="pres">
      <dgm:prSet presAssocID="{F6BA955A-8B3D-4DF1-BB96-47607CCDE223}" presName="hierChild5" presStyleCnt="0"/>
      <dgm:spPr/>
    </dgm:pt>
    <dgm:pt modelId="{F97F7D74-F12F-471B-8854-C340AF1D49EC}" type="pres">
      <dgm:prSet presAssocID="{AAFD8DF0-3A5E-453A-850D-9079D3CF110B}" presName="Name37" presStyleLbl="parChTrans1D2" presStyleIdx="1" presStyleCnt="4"/>
      <dgm:spPr/>
    </dgm:pt>
    <dgm:pt modelId="{24AB59DB-CF53-452C-A501-2062B9354896}" type="pres">
      <dgm:prSet presAssocID="{8A319B90-D370-48D1-8BA6-5D75C39CA1D4}" presName="hierRoot2" presStyleCnt="0">
        <dgm:presLayoutVars>
          <dgm:hierBranch val="init"/>
        </dgm:presLayoutVars>
      </dgm:prSet>
      <dgm:spPr/>
    </dgm:pt>
    <dgm:pt modelId="{2520CE8F-6C95-4A69-8934-F3B4BA7AAF40}" type="pres">
      <dgm:prSet presAssocID="{8A319B90-D370-48D1-8BA6-5D75C39CA1D4}" presName="rootComposite" presStyleCnt="0"/>
      <dgm:spPr/>
    </dgm:pt>
    <dgm:pt modelId="{8B935AE6-3EEF-49D3-92CD-549ED2C17156}" type="pres">
      <dgm:prSet presAssocID="{8A319B90-D370-48D1-8BA6-5D75C39CA1D4}" presName="rootText" presStyleLbl="node2" presStyleIdx="1" presStyleCnt="4">
        <dgm:presLayoutVars>
          <dgm:chPref val="3"/>
        </dgm:presLayoutVars>
      </dgm:prSet>
      <dgm:spPr/>
    </dgm:pt>
    <dgm:pt modelId="{0E4AA6BB-8F30-4832-9758-1A0A0B5FBE3D}" type="pres">
      <dgm:prSet presAssocID="{8A319B90-D370-48D1-8BA6-5D75C39CA1D4}" presName="rootConnector" presStyleLbl="node2" presStyleIdx="1" presStyleCnt="4"/>
      <dgm:spPr/>
    </dgm:pt>
    <dgm:pt modelId="{DCC3CC4F-953B-4CAD-9F38-9DFDD8BAF824}" type="pres">
      <dgm:prSet presAssocID="{8A319B90-D370-48D1-8BA6-5D75C39CA1D4}" presName="hierChild4" presStyleCnt="0"/>
      <dgm:spPr/>
    </dgm:pt>
    <dgm:pt modelId="{0A99BBA2-E7E3-4831-B78E-F0A934348630}" type="pres">
      <dgm:prSet presAssocID="{704DC051-12CC-4852-A4EA-CE59911B4F3B}" presName="Name37" presStyleLbl="parChTrans1D3" presStyleIdx="1" presStyleCnt="4"/>
      <dgm:spPr/>
    </dgm:pt>
    <dgm:pt modelId="{A10EBF39-7FDB-4CD3-BAE7-FEF55A456C86}" type="pres">
      <dgm:prSet presAssocID="{D1A5B72F-11B0-43BA-A7FB-38413B25126A}" presName="hierRoot2" presStyleCnt="0">
        <dgm:presLayoutVars>
          <dgm:hierBranch val="init"/>
        </dgm:presLayoutVars>
      </dgm:prSet>
      <dgm:spPr/>
    </dgm:pt>
    <dgm:pt modelId="{F03E00A8-1791-43F8-A78E-9DF2AA0D0EF6}" type="pres">
      <dgm:prSet presAssocID="{D1A5B72F-11B0-43BA-A7FB-38413B25126A}" presName="rootComposite" presStyleCnt="0"/>
      <dgm:spPr/>
    </dgm:pt>
    <dgm:pt modelId="{952926EF-FA1D-475D-B589-1CE09A796E83}" type="pres">
      <dgm:prSet presAssocID="{D1A5B72F-11B0-43BA-A7FB-38413B25126A}" presName="rootText" presStyleLbl="node3" presStyleIdx="1" presStyleCnt="4">
        <dgm:presLayoutVars>
          <dgm:chPref val="3"/>
        </dgm:presLayoutVars>
      </dgm:prSet>
      <dgm:spPr/>
    </dgm:pt>
    <dgm:pt modelId="{DD9DFBA9-6B59-419E-A3E3-A2CCF391989B}" type="pres">
      <dgm:prSet presAssocID="{D1A5B72F-11B0-43BA-A7FB-38413B25126A}" presName="rootConnector" presStyleLbl="node3" presStyleIdx="1" presStyleCnt="4"/>
      <dgm:spPr/>
    </dgm:pt>
    <dgm:pt modelId="{E5BE88F6-BF81-4054-B207-D1E51C18D26F}" type="pres">
      <dgm:prSet presAssocID="{D1A5B72F-11B0-43BA-A7FB-38413B25126A}" presName="hierChild4" presStyleCnt="0"/>
      <dgm:spPr/>
    </dgm:pt>
    <dgm:pt modelId="{17048F81-133D-41DB-8527-4174F73EF713}" type="pres">
      <dgm:prSet presAssocID="{D1A5B72F-11B0-43BA-A7FB-38413B25126A}" presName="hierChild5" presStyleCnt="0"/>
      <dgm:spPr/>
    </dgm:pt>
    <dgm:pt modelId="{94B1F139-0618-4541-B90B-650DC532F2EF}" type="pres">
      <dgm:prSet presAssocID="{8A319B90-D370-48D1-8BA6-5D75C39CA1D4}" presName="hierChild5" presStyleCnt="0"/>
      <dgm:spPr/>
    </dgm:pt>
    <dgm:pt modelId="{586A64DC-2D34-409D-8DCA-D0FE9C2AD47F}" type="pres">
      <dgm:prSet presAssocID="{B44A0767-78EE-4A4F-B727-F37E795E987E}" presName="Name37" presStyleLbl="parChTrans1D2" presStyleIdx="2" presStyleCnt="4"/>
      <dgm:spPr/>
    </dgm:pt>
    <dgm:pt modelId="{0B5FFA8E-0706-4AD6-A1E0-3EA389FD1B03}" type="pres">
      <dgm:prSet presAssocID="{BC0C69FA-A967-44BD-AD2E-51502E542975}" presName="hierRoot2" presStyleCnt="0">
        <dgm:presLayoutVars>
          <dgm:hierBranch val="init"/>
        </dgm:presLayoutVars>
      </dgm:prSet>
      <dgm:spPr/>
    </dgm:pt>
    <dgm:pt modelId="{78959CCC-D54E-4CB8-A879-B65C9A79CBF5}" type="pres">
      <dgm:prSet presAssocID="{BC0C69FA-A967-44BD-AD2E-51502E542975}" presName="rootComposite" presStyleCnt="0"/>
      <dgm:spPr/>
    </dgm:pt>
    <dgm:pt modelId="{A0F5EF0B-52C3-4887-B9BB-5924C75DA333}" type="pres">
      <dgm:prSet presAssocID="{BC0C69FA-A967-44BD-AD2E-51502E542975}" presName="rootText" presStyleLbl="node2" presStyleIdx="2" presStyleCnt="4">
        <dgm:presLayoutVars>
          <dgm:chPref val="3"/>
        </dgm:presLayoutVars>
      </dgm:prSet>
      <dgm:spPr/>
    </dgm:pt>
    <dgm:pt modelId="{748354FD-AD30-4C62-B772-96092EA6292D}" type="pres">
      <dgm:prSet presAssocID="{BC0C69FA-A967-44BD-AD2E-51502E542975}" presName="rootConnector" presStyleLbl="node2" presStyleIdx="2" presStyleCnt="4"/>
      <dgm:spPr/>
    </dgm:pt>
    <dgm:pt modelId="{5652215A-BDDF-4984-A345-632010A6828C}" type="pres">
      <dgm:prSet presAssocID="{BC0C69FA-A967-44BD-AD2E-51502E542975}" presName="hierChild4" presStyleCnt="0"/>
      <dgm:spPr/>
    </dgm:pt>
    <dgm:pt modelId="{5B0251C9-38A1-4397-AA61-514C62C13FBC}" type="pres">
      <dgm:prSet presAssocID="{83C75765-B502-457E-8583-B966E57FB22D}" presName="Name37" presStyleLbl="parChTrans1D3" presStyleIdx="2" presStyleCnt="4"/>
      <dgm:spPr/>
    </dgm:pt>
    <dgm:pt modelId="{F3CFF789-15FA-4675-97E3-BECC050A05D9}" type="pres">
      <dgm:prSet presAssocID="{BEB12BA7-4F46-42D4-9227-1AC4AE0A17FB}" presName="hierRoot2" presStyleCnt="0">
        <dgm:presLayoutVars>
          <dgm:hierBranch val="init"/>
        </dgm:presLayoutVars>
      </dgm:prSet>
      <dgm:spPr/>
    </dgm:pt>
    <dgm:pt modelId="{C022C637-E80C-4548-B245-C8FAE5B1A1F7}" type="pres">
      <dgm:prSet presAssocID="{BEB12BA7-4F46-42D4-9227-1AC4AE0A17FB}" presName="rootComposite" presStyleCnt="0"/>
      <dgm:spPr/>
    </dgm:pt>
    <dgm:pt modelId="{4D2CD254-8FF4-4BF8-B71A-C9A52548D90D}" type="pres">
      <dgm:prSet presAssocID="{BEB12BA7-4F46-42D4-9227-1AC4AE0A17FB}" presName="rootText" presStyleLbl="node3" presStyleIdx="2" presStyleCnt="4">
        <dgm:presLayoutVars>
          <dgm:chPref val="3"/>
        </dgm:presLayoutVars>
      </dgm:prSet>
      <dgm:spPr/>
    </dgm:pt>
    <dgm:pt modelId="{6F5F77F4-9BD6-4D5B-8EAE-19AB69EBC87B}" type="pres">
      <dgm:prSet presAssocID="{BEB12BA7-4F46-42D4-9227-1AC4AE0A17FB}" presName="rootConnector" presStyleLbl="node3" presStyleIdx="2" presStyleCnt="4"/>
      <dgm:spPr/>
    </dgm:pt>
    <dgm:pt modelId="{0022B9D6-FE99-4795-B4C6-357CB42AB352}" type="pres">
      <dgm:prSet presAssocID="{BEB12BA7-4F46-42D4-9227-1AC4AE0A17FB}" presName="hierChild4" presStyleCnt="0"/>
      <dgm:spPr/>
    </dgm:pt>
    <dgm:pt modelId="{9B09C369-F52D-4F2F-8131-181177443EB1}" type="pres">
      <dgm:prSet presAssocID="{BEB12BA7-4F46-42D4-9227-1AC4AE0A17FB}" presName="hierChild5" presStyleCnt="0"/>
      <dgm:spPr/>
    </dgm:pt>
    <dgm:pt modelId="{60B5CC1B-178D-44EF-A9B7-4A798CAF9733}" type="pres">
      <dgm:prSet presAssocID="{BC0C69FA-A967-44BD-AD2E-51502E542975}" presName="hierChild5" presStyleCnt="0"/>
      <dgm:spPr/>
    </dgm:pt>
    <dgm:pt modelId="{EB2402C0-98F1-4AF0-A733-67FE09F2E07E}" type="pres">
      <dgm:prSet presAssocID="{7154E472-AEF0-40E0-8F58-0865A699A828}" presName="Name37" presStyleLbl="parChTrans1D2" presStyleIdx="3" presStyleCnt="4"/>
      <dgm:spPr/>
    </dgm:pt>
    <dgm:pt modelId="{F7B5FA46-491C-4106-BBA7-7FAF7B19C949}" type="pres">
      <dgm:prSet presAssocID="{BD92A351-4B95-4FDB-9BD3-6FBECC18DBB2}" presName="hierRoot2" presStyleCnt="0">
        <dgm:presLayoutVars>
          <dgm:hierBranch val="init"/>
        </dgm:presLayoutVars>
      </dgm:prSet>
      <dgm:spPr/>
    </dgm:pt>
    <dgm:pt modelId="{D0AC29FE-E98A-4FC4-9F95-42F16D3D7F36}" type="pres">
      <dgm:prSet presAssocID="{BD92A351-4B95-4FDB-9BD3-6FBECC18DBB2}" presName="rootComposite" presStyleCnt="0"/>
      <dgm:spPr/>
    </dgm:pt>
    <dgm:pt modelId="{7AC23AE0-B5AC-4BC8-9A9B-E3EDB9B5FA1A}" type="pres">
      <dgm:prSet presAssocID="{BD92A351-4B95-4FDB-9BD3-6FBECC18DBB2}" presName="rootText" presStyleLbl="node2" presStyleIdx="3" presStyleCnt="4">
        <dgm:presLayoutVars>
          <dgm:chPref val="3"/>
        </dgm:presLayoutVars>
      </dgm:prSet>
      <dgm:spPr/>
    </dgm:pt>
    <dgm:pt modelId="{84676DB1-013F-4D81-B4F9-93DD2169BFA6}" type="pres">
      <dgm:prSet presAssocID="{BD92A351-4B95-4FDB-9BD3-6FBECC18DBB2}" presName="rootConnector" presStyleLbl="node2" presStyleIdx="3" presStyleCnt="4"/>
      <dgm:spPr/>
    </dgm:pt>
    <dgm:pt modelId="{899B39AC-F962-4A33-B022-B0AA554DC4B5}" type="pres">
      <dgm:prSet presAssocID="{BD92A351-4B95-4FDB-9BD3-6FBECC18DBB2}" presName="hierChild4" presStyleCnt="0"/>
      <dgm:spPr/>
    </dgm:pt>
    <dgm:pt modelId="{DA339185-AA24-45B9-BD77-B2CDC91E8FCC}" type="pres">
      <dgm:prSet presAssocID="{EB7C88BB-DF44-48D9-A845-460132F503B7}" presName="Name37" presStyleLbl="parChTrans1D3" presStyleIdx="3" presStyleCnt="4"/>
      <dgm:spPr/>
    </dgm:pt>
    <dgm:pt modelId="{0EA16F4E-2861-4F61-AA80-044D1B039F9B}" type="pres">
      <dgm:prSet presAssocID="{1B3971D9-32FC-4A18-996B-A90AE41DDD94}" presName="hierRoot2" presStyleCnt="0">
        <dgm:presLayoutVars>
          <dgm:hierBranch val="init"/>
        </dgm:presLayoutVars>
      </dgm:prSet>
      <dgm:spPr/>
    </dgm:pt>
    <dgm:pt modelId="{417E299B-74A5-4168-ABDD-6C2DFA2D97FF}" type="pres">
      <dgm:prSet presAssocID="{1B3971D9-32FC-4A18-996B-A90AE41DDD94}" presName="rootComposite" presStyleCnt="0"/>
      <dgm:spPr/>
    </dgm:pt>
    <dgm:pt modelId="{F0B90BF7-9FBD-41A5-AC77-F7E530AF5E15}" type="pres">
      <dgm:prSet presAssocID="{1B3971D9-32FC-4A18-996B-A90AE41DDD94}" presName="rootText" presStyleLbl="node3" presStyleIdx="3" presStyleCnt="4">
        <dgm:presLayoutVars>
          <dgm:chPref val="3"/>
        </dgm:presLayoutVars>
      </dgm:prSet>
      <dgm:spPr/>
    </dgm:pt>
    <dgm:pt modelId="{0819A4CF-F8B1-4A03-B604-7D5370A1F398}" type="pres">
      <dgm:prSet presAssocID="{1B3971D9-32FC-4A18-996B-A90AE41DDD94}" presName="rootConnector" presStyleLbl="node3" presStyleIdx="3" presStyleCnt="4"/>
      <dgm:spPr/>
    </dgm:pt>
    <dgm:pt modelId="{E26C37E6-82F1-45DF-A214-C80AA85E21CF}" type="pres">
      <dgm:prSet presAssocID="{1B3971D9-32FC-4A18-996B-A90AE41DDD94}" presName="hierChild4" presStyleCnt="0"/>
      <dgm:spPr/>
    </dgm:pt>
    <dgm:pt modelId="{A6E364FF-E20C-467C-B248-3FA8DE72DB08}" type="pres">
      <dgm:prSet presAssocID="{1B3971D9-32FC-4A18-996B-A90AE41DDD94}" presName="hierChild5" presStyleCnt="0"/>
      <dgm:spPr/>
    </dgm:pt>
    <dgm:pt modelId="{FCF4357E-F99F-4C0B-AF76-CE65AC7CB4B3}" type="pres">
      <dgm:prSet presAssocID="{BD92A351-4B95-4FDB-9BD3-6FBECC18DBB2}" presName="hierChild5" presStyleCnt="0"/>
      <dgm:spPr/>
    </dgm:pt>
    <dgm:pt modelId="{19AE084B-EE2A-44E8-A665-902C82C5AB96}" type="pres">
      <dgm:prSet presAssocID="{9ADCD2B2-B844-48FD-8E5E-8AB2E03D1291}" presName="hierChild3" presStyleCnt="0"/>
      <dgm:spPr/>
    </dgm:pt>
  </dgm:ptLst>
  <dgm:cxnLst>
    <dgm:cxn modelId="{EA8B690D-4261-4D24-9033-800BA4BF7074}" type="presOf" srcId="{BD92A351-4B95-4FDB-9BD3-6FBECC18DBB2}" destId="{7AC23AE0-B5AC-4BC8-9A9B-E3EDB9B5FA1A}" srcOrd="0" destOrd="0" presId="urn:microsoft.com/office/officeart/2005/8/layout/orgChart1"/>
    <dgm:cxn modelId="{52C8231D-2A95-4241-8205-601AB43CC2A8}" srcId="{9ADCD2B2-B844-48FD-8E5E-8AB2E03D1291}" destId="{BD92A351-4B95-4FDB-9BD3-6FBECC18DBB2}" srcOrd="3" destOrd="0" parTransId="{7154E472-AEF0-40E0-8F58-0865A699A828}" sibTransId="{F0C7562B-D1D6-4D79-842D-BC03C5C1F6F4}"/>
    <dgm:cxn modelId="{9DC95724-35B1-4146-B154-A6F0797B5E92}" type="presOf" srcId="{8A319B90-D370-48D1-8BA6-5D75C39CA1D4}" destId="{8B935AE6-3EEF-49D3-92CD-549ED2C17156}" srcOrd="0" destOrd="0" presId="urn:microsoft.com/office/officeart/2005/8/layout/orgChart1"/>
    <dgm:cxn modelId="{753D4627-D2E4-4DC1-AEAA-A3F4665A461C}" type="presOf" srcId="{BC0C69FA-A967-44BD-AD2E-51502E542975}" destId="{A0F5EF0B-52C3-4887-B9BB-5924C75DA333}" srcOrd="0" destOrd="0" presId="urn:microsoft.com/office/officeart/2005/8/layout/orgChart1"/>
    <dgm:cxn modelId="{9ED8AE27-8298-41CF-AD0C-9C59F31C088C}" srcId="{9ADCD2B2-B844-48FD-8E5E-8AB2E03D1291}" destId="{F6BA955A-8B3D-4DF1-BB96-47607CCDE223}" srcOrd="0" destOrd="0" parTransId="{C26CA4C8-C318-4243-AC6A-31F27E26841D}" sibTransId="{3557B997-29F8-46A4-832D-7ABF544DB768}"/>
    <dgm:cxn modelId="{5D7A2D2E-D6AB-4725-A5EE-559F6FF8F809}" type="presOf" srcId="{EB7C88BB-DF44-48D9-A845-460132F503B7}" destId="{DA339185-AA24-45B9-BD77-B2CDC91E8FCC}" srcOrd="0" destOrd="0" presId="urn:microsoft.com/office/officeart/2005/8/layout/orgChart1"/>
    <dgm:cxn modelId="{7D747633-2142-4B0A-B11B-1B5AA94CFC3F}" type="presOf" srcId="{D1A5B72F-11B0-43BA-A7FB-38413B25126A}" destId="{952926EF-FA1D-475D-B589-1CE09A796E83}" srcOrd="0" destOrd="0" presId="urn:microsoft.com/office/officeart/2005/8/layout/orgChart1"/>
    <dgm:cxn modelId="{0F0C5736-6EAD-46A8-AF53-941AB8420CB3}" type="presOf" srcId="{7154E472-AEF0-40E0-8F58-0865A699A828}" destId="{EB2402C0-98F1-4AF0-A733-67FE09F2E07E}" srcOrd="0" destOrd="0" presId="urn:microsoft.com/office/officeart/2005/8/layout/orgChart1"/>
    <dgm:cxn modelId="{5AE2873B-9E7C-4B36-8FAF-19E8CA80F789}" type="presOf" srcId="{F6BA955A-8B3D-4DF1-BB96-47607CCDE223}" destId="{B6E44842-12F7-473D-BF10-9E2335729809}" srcOrd="1" destOrd="0" presId="urn:microsoft.com/office/officeart/2005/8/layout/orgChart1"/>
    <dgm:cxn modelId="{E95F043E-C94D-4847-AB88-517632E7D565}" type="presOf" srcId="{1B3971D9-32FC-4A18-996B-A90AE41DDD94}" destId="{F0B90BF7-9FBD-41A5-AC77-F7E530AF5E15}" srcOrd="0" destOrd="0" presId="urn:microsoft.com/office/officeart/2005/8/layout/orgChart1"/>
    <dgm:cxn modelId="{8EADF03F-B401-42C2-9995-13F68E831967}" type="presOf" srcId="{1B3971D9-32FC-4A18-996B-A90AE41DDD94}" destId="{0819A4CF-F8B1-4A03-B604-7D5370A1F398}" srcOrd="1" destOrd="0" presId="urn:microsoft.com/office/officeart/2005/8/layout/orgChart1"/>
    <dgm:cxn modelId="{F3A9155C-CE39-4BA5-951E-EFEAE0BE8BFA}" type="presOf" srcId="{C26CA4C8-C318-4243-AC6A-31F27E26841D}" destId="{C231450D-BA07-4A87-97F4-C08F78321F05}" srcOrd="0" destOrd="0" presId="urn:microsoft.com/office/officeart/2005/8/layout/orgChart1"/>
    <dgm:cxn modelId="{7D246C5F-E31B-4561-A70E-F032105A7728}" type="presOf" srcId="{9ADCD2B2-B844-48FD-8E5E-8AB2E03D1291}" destId="{6D5B45F3-02A3-41BE-AB9A-AF8539140F81}" srcOrd="0" destOrd="0" presId="urn:microsoft.com/office/officeart/2005/8/layout/orgChart1"/>
    <dgm:cxn modelId="{A0187C42-6671-43FA-BBB6-B5190C882293}" type="presOf" srcId="{F6BA955A-8B3D-4DF1-BB96-47607CCDE223}" destId="{14FA0532-6688-421B-81EB-C7FB734623C9}" srcOrd="0" destOrd="0" presId="urn:microsoft.com/office/officeart/2005/8/layout/orgChart1"/>
    <dgm:cxn modelId="{FED31565-60F3-4FEC-B367-1B1CD107E3D7}" type="presOf" srcId="{704DC051-12CC-4852-A4EA-CE59911B4F3B}" destId="{0A99BBA2-E7E3-4831-B78E-F0A934348630}" srcOrd="0" destOrd="0" presId="urn:microsoft.com/office/officeart/2005/8/layout/orgChart1"/>
    <dgm:cxn modelId="{0D941F4F-974F-4648-9388-EA32D575E0C4}" type="presOf" srcId="{AAFD8DF0-3A5E-453A-850D-9079D3CF110B}" destId="{F97F7D74-F12F-471B-8854-C340AF1D49EC}" srcOrd="0" destOrd="0" presId="urn:microsoft.com/office/officeart/2005/8/layout/orgChart1"/>
    <dgm:cxn modelId="{7D465372-3AE0-4193-8F50-320820CBD79F}" srcId="{8A319B90-D370-48D1-8BA6-5D75C39CA1D4}" destId="{D1A5B72F-11B0-43BA-A7FB-38413B25126A}" srcOrd="0" destOrd="0" parTransId="{704DC051-12CC-4852-A4EA-CE59911B4F3B}" sibTransId="{3D061D36-D8AE-4DB6-8D3B-A16D11404DD1}"/>
    <dgm:cxn modelId="{66FF3156-4A3A-4838-98F5-C38A8B5CFC1F}" type="presOf" srcId="{B44A0767-78EE-4A4F-B727-F37E795E987E}" destId="{586A64DC-2D34-409D-8DCA-D0FE9C2AD47F}" srcOrd="0" destOrd="0" presId="urn:microsoft.com/office/officeart/2005/8/layout/orgChart1"/>
    <dgm:cxn modelId="{FA4EFC84-40EF-4304-8E5A-712564662B53}" type="presOf" srcId="{BD92A351-4B95-4FDB-9BD3-6FBECC18DBB2}" destId="{84676DB1-013F-4D81-B4F9-93DD2169BFA6}" srcOrd="1" destOrd="0" presId="urn:microsoft.com/office/officeart/2005/8/layout/orgChart1"/>
    <dgm:cxn modelId="{97FDB789-406A-48E4-962F-D9337E2837FB}" type="presOf" srcId="{83C75765-B502-457E-8583-B966E57FB22D}" destId="{5B0251C9-38A1-4397-AA61-514C62C13FBC}" srcOrd="0" destOrd="0" presId="urn:microsoft.com/office/officeart/2005/8/layout/orgChart1"/>
    <dgm:cxn modelId="{D2402F8E-1DEF-4F3B-A5A7-55221EB39C1A}" type="presOf" srcId="{6BBED47F-765D-4CFC-AA1C-40D9A6F86A4A}" destId="{982676C8-5E44-423C-BEE3-5377F6020CFA}" srcOrd="0" destOrd="0" presId="urn:microsoft.com/office/officeart/2005/8/layout/orgChart1"/>
    <dgm:cxn modelId="{0D5DCB8E-12FF-4A63-AE5C-8B49B52CD6EF}" srcId="{9ADCD2B2-B844-48FD-8E5E-8AB2E03D1291}" destId="{BC0C69FA-A967-44BD-AD2E-51502E542975}" srcOrd="2" destOrd="0" parTransId="{B44A0767-78EE-4A4F-B727-F37E795E987E}" sibTransId="{AAE47BBF-7A9C-44CB-AFCC-A3F5AF971AE6}"/>
    <dgm:cxn modelId="{1F670B96-2B13-41EF-8DE4-9621BA1DA3C4}" type="presOf" srcId="{D1A5B72F-11B0-43BA-A7FB-38413B25126A}" destId="{DD9DFBA9-6B59-419E-A3E3-A2CCF391989B}" srcOrd="1" destOrd="0" presId="urn:microsoft.com/office/officeart/2005/8/layout/orgChart1"/>
    <dgm:cxn modelId="{88F72C98-475E-4538-8CA3-3F6CFE00634C}" type="presOf" srcId="{8A319B90-D370-48D1-8BA6-5D75C39CA1D4}" destId="{0E4AA6BB-8F30-4832-9758-1A0A0B5FBE3D}" srcOrd="1" destOrd="0" presId="urn:microsoft.com/office/officeart/2005/8/layout/orgChart1"/>
    <dgm:cxn modelId="{3E20AAA0-2D03-4381-9673-28130881951D}" type="presOf" srcId="{C5FCB0A8-F294-48CE-8188-67C2D9A1BE3E}" destId="{EE28F20D-6C79-444F-9CC5-A6AD9026BC41}" srcOrd="0" destOrd="0" presId="urn:microsoft.com/office/officeart/2005/8/layout/orgChart1"/>
    <dgm:cxn modelId="{374CD0AA-A946-468B-8FA6-DE6B6050069C}" srcId="{BC0C69FA-A967-44BD-AD2E-51502E542975}" destId="{BEB12BA7-4F46-42D4-9227-1AC4AE0A17FB}" srcOrd="0" destOrd="0" parTransId="{83C75765-B502-457E-8583-B966E57FB22D}" sibTransId="{1E195B61-B789-4AD5-A588-92AC9403F4E5}"/>
    <dgm:cxn modelId="{B6FA4DB0-E927-4559-968C-A90A36D7C1FC}" type="presOf" srcId="{BEB12BA7-4F46-42D4-9227-1AC4AE0A17FB}" destId="{4D2CD254-8FF4-4BF8-B71A-C9A52548D90D}" srcOrd="0" destOrd="0" presId="urn:microsoft.com/office/officeart/2005/8/layout/orgChart1"/>
    <dgm:cxn modelId="{DCBEF6BC-3681-4496-AF18-565EEA1B1E86}" srcId="{F6BA955A-8B3D-4DF1-BB96-47607CCDE223}" destId="{6BBED47F-765D-4CFC-AA1C-40D9A6F86A4A}" srcOrd="0" destOrd="0" parTransId="{1C94DCE1-C968-4809-AC10-AAE7EC9DC24A}" sibTransId="{9C4647FE-BE2F-4AC6-B442-3BCE37A41E2F}"/>
    <dgm:cxn modelId="{E1C1DDC7-5622-4065-8AC6-A92B46A848FB}" srcId="{C5FCB0A8-F294-48CE-8188-67C2D9A1BE3E}" destId="{9ADCD2B2-B844-48FD-8E5E-8AB2E03D1291}" srcOrd="0" destOrd="0" parTransId="{A3A79426-1993-4AA7-BECF-0315742B63E5}" sibTransId="{26741F3F-18D4-4604-A3A8-FA49D5BCB6C1}"/>
    <dgm:cxn modelId="{14CAD0CD-2A97-4162-8B27-7D564865804D}" type="presOf" srcId="{BC0C69FA-A967-44BD-AD2E-51502E542975}" destId="{748354FD-AD30-4C62-B772-96092EA6292D}" srcOrd="1" destOrd="0" presId="urn:microsoft.com/office/officeart/2005/8/layout/orgChart1"/>
    <dgm:cxn modelId="{28C429DC-4B1F-4303-94E7-6312A2D8A92C}" type="presOf" srcId="{6BBED47F-765D-4CFC-AA1C-40D9A6F86A4A}" destId="{E6725DF3-CF25-4C53-A9E3-FCD6EF776E31}" srcOrd="1" destOrd="0" presId="urn:microsoft.com/office/officeart/2005/8/layout/orgChart1"/>
    <dgm:cxn modelId="{F6F67DDE-B6F8-4062-BB56-5AB768B6A9D4}" type="presOf" srcId="{1C94DCE1-C968-4809-AC10-AAE7EC9DC24A}" destId="{CF0A7D86-CF3E-4B99-A4D3-14B0028F3FEE}" srcOrd="0" destOrd="0" presId="urn:microsoft.com/office/officeart/2005/8/layout/orgChart1"/>
    <dgm:cxn modelId="{29A6CCEA-79EF-40BF-819A-41EB11B54D9C}" type="presOf" srcId="{BEB12BA7-4F46-42D4-9227-1AC4AE0A17FB}" destId="{6F5F77F4-9BD6-4D5B-8EAE-19AB69EBC87B}" srcOrd="1" destOrd="0" presId="urn:microsoft.com/office/officeart/2005/8/layout/orgChart1"/>
    <dgm:cxn modelId="{075684EB-E849-47CA-BD87-C7E66E8E5506}" type="presOf" srcId="{9ADCD2B2-B844-48FD-8E5E-8AB2E03D1291}" destId="{EF92E52B-326C-448D-977F-9F3C1E8E3A54}" srcOrd="1" destOrd="0" presId="urn:microsoft.com/office/officeart/2005/8/layout/orgChart1"/>
    <dgm:cxn modelId="{D59BDFF3-2EEB-4628-A113-9D4E20D7DFAC}" srcId="{BD92A351-4B95-4FDB-9BD3-6FBECC18DBB2}" destId="{1B3971D9-32FC-4A18-996B-A90AE41DDD94}" srcOrd="0" destOrd="0" parTransId="{EB7C88BB-DF44-48D9-A845-460132F503B7}" sibTransId="{92CD353E-B46C-4502-A016-FC5E04537A52}"/>
    <dgm:cxn modelId="{648A54FC-52F1-4748-B44C-C3B4AD124BA6}" srcId="{9ADCD2B2-B844-48FD-8E5E-8AB2E03D1291}" destId="{8A319B90-D370-48D1-8BA6-5D75C39CA1D4}" srcOrd="1" destOrd="0" parTransId="{AAFD8DF0-3A5E-453A-850D-9079D3CF110B}" sibTransId="{5FD934B3-7F7E-4F9B-87B7-7B57FA40471C}"/>
    <dgm:cxn modelId="{394B127A-8B6F-49A8-8FDE-1FB13743F8AE}" type="presParOf" srcId="{EE28F20D-6C79-444F-9CC5-A6AD9026BC41}" destId="{F5519278-1E99-416B-B8CA-74EADF773C41}" srcOrd="0" destOrd="0" presId="urn:microsoft.com/office/officeart/2005/8/layout/orgChart1"/>
    <dgm:cxn modelId="{22F980BC-310E-4376-80AB-45FA960FAFAC}" type="presParOf" srcId="{F5519278-1E99-416B-B8CA-74EADF773C41}" destId="{B3A97952-17F9-4B50-BCC1-2D5305A79DD8}" srcOrd="0" destOrd="0" presId="urn:microsoft.com/office/officeart/2005/8/layout/orgChart1"/>
    <dgm:cxn modelId="{9F66AAB2-A7F4-48FF-B8A6-1928B76A27EB}" type="presParOf" srcId="{B3A97952-17F9-4B50-BCC1-2D5305A79DD8}" destId="{6D5B45F3-02A3-41BE-AB9A-AF8539140F81}" srcOrd="0" destOrd="0" presId="urn:microsoft.com/office/officeart/2005/8/layout/orgChart1"/>
    <dgm:cxn modelId="{C881E74F-09E9-403B-8280-425DE69026BA}" type="presParOf" srcId="{B3A97952-17F9-4B50-BCC1-2D5305A79DD8}" destId="{EF92E52B-326C-448D-977F-9F3C1E8E3A54}" srcOrd="1" destOrd="0" presId="urn:microsoft.com/office/officeart/2005/8/layout/orgChart1"/>
    <dgm:cxn modelId="{E5268D34-D2C1-418A-ABE4-051E3E67E779}" type="presParOf" srcId="{F5519278-1E99-416B-B8CA-74EADF773C41}" destId="{71C3A20E-4D40-40A5-BEC7-83A3171CB873}" srcOrd="1" destOrd="0" presId="urn:microsoft.com/office/officeart/2005/8/layout/orgChart1"/>
    <dgm:cxn modelId="{ACE5B41F-ECA9-490D-8568-E0941F18CDAA}" type="presParOf" srcId="{71C3A20E-4D40-40A5-BEC7-83A3171CB873}" destId="{C231450D-BA07-4A87-97F4-C08F78321F05}" srcOrd="0" destOrd="0" presId="urn:microsoft.com/office/officeart/2005/8/layout/orgChart1"/>
    <dgm:cxn modelId="{03A9836C-BCDE-4A54-9883-64D95DB41519}" type="presParOf" srcId="{71C3A20E-4D40-40A5-BEC7-83A3171CB873}" destId="{F5ED9A66-989C-47FB-9E20-2FB1293F9782}" srcOrd="1" destOrd="0" presId="urn:microsoft.com/office/officeart/2005/8/layout/orgChart1"/>
    <dgm:cxn modelId="{4A895D39-E686-4489-8DDD-C1D2CD6FF18A}" type="presParOf" srcId="{F5ED9A66-989C-47FB-9E20-2FB1293F9782}" destId="{624E7CC6-8D71-4CED-B0CA-588C6BF63E1C}" srcOrd="0" destOrd="0" presId="urn:microsoft.com/office/officeart/2005/8/layout/orgChart1"/>
    <dgm:cxn modelId="{2AD7DBFA-7F9A-4C50-86C7-840249454A20}" type="presParOf" srcId="{624E7CC6-8D71-4CED-B0CA-588C6BF63E1C}" destId="{14FA0532-6688-421B-81EB-C7FB734623C9}" srcOrd="0" destOrd="0" presId="urn:microsoft.com/office/officeart/2005/8/layout/orgChart1"/>
    <dgm:cxn modelId="{FD2F766F-517E-43DF-99F1-C296CCC580C5}" type="presParOf" srcId="{624E7CC6-8D71-4CED-B0CA-588C6BF63E1C}" destId="{B6E44842-12F7-473D-BF10-9E2335729809}" srcOrd="1" destOrd="0" presId="urn:microsoft.com/office/officeart/2005/8/layout/orgChart1"/>
    <dgm:cxn modelId="{D5280792-6759-44A3-BADF-6AE4BC9A0248}" type="presParOf" srcId="{F5ED9A66-989C-47FB-9E20-2FB1293F9782}" destId="{2176DEC9-D80D-4289-BF8F-3D1AD2D239FD}" srcOrd="1" destOrd="0" presId="urn:microsoft.com/office/officeart/2005/8/layout/orgChart1"/>
    <dgm:cxn modelId="{ED66AC4F-E913-4FF8-9B4E-1E48A7A22C9F}" type="presParOf" srcId="{2176DEC9-D80D-4289-BF8F-3D1AD2D239FD}" destId="{CF0A7D86-CF3E-4B99-A4D3-14B0028F3FEE}" srcOrd="0" destOrd="0" presId="urn:microsoft.com/office/officeart/2005/8/layout/orgChart1"/>
    <dgm:cxn modelId="{55E4D186-9C3B-4EBF-AF7D-11BB7C423304}" type="presParOf" srcId="{2176DEC9-D80D-4289-BF8F-3D1AD2D239FD}" destId="{FEE81AC4-8161-4BDE-BC89-13ECAA041C35}" srcOrd="1" destOrd="0" presId="urn:microsoft.com/office/officeart/2005/8/layout/orgChart1"/>
    <dgm:cxn modelId="{2B4BEBFC-5CB4-4F4D-8E34-0681CD311BCB}" type="presParOf" srcId="{FEE81AC4-8161-4BDE-BC89-13ECAA041C35}" destId="{830A1F64-5B41-48B4-87F2-BF69D80F1E24}" srcOrd="0" destOrd="0" presId="urn:microsoft.com/office/officeart/2005/8/layout/orgChart1"/>
    <dgm:cxn modelId="{0FE282A0-3BE3-4329-B72A-3ADEF3E54AE4}" type="presParOf" srcId="{830A1F64-5B41-48B4-87F2-BF69D80F1E24}" destId="{982676C8-5E44-423C-BEE3-5377F6020CFA}" srcOrd="0" destOrd="0" presId="urn:microsoft.com/office/officeart/2005/8/layout/orgChart1"/>
    <dgm:cxn modelId="{C18F20BB-FEB0-4B1D-B4F3-4E8B30871F56}" type="presParOf" srcId="{830A1F64-5B41-48B4-87F2-BF69D80F1E24}" destId="{E6725DF3-CF25-4C53-A9E3-FCD6EF776E31}" srcOrd="1" destOrd="0" presId="urn:microsoft.com/office/officeart/2005/8/layout/orgChart1"/>
    <dgm:cxn modelId="{5D55BB58-9BC4-445D-94C4-33A07C949408}" type="presParOf" srcId="{FEE81AC4-8161-4BDE-BC89-13ECAA041C35}" destId="{34394F26-B846-4D30-9F26-A9257542D1F4}" srcOrd="1" destOrd="0" presId="urn:microsoft.com/office/officeart/2005/8/layout/orgChart1"/>
    <dgm:cxn modelId="{F5FE7857-CC6E-4B92-B533-54A545F8FDB9}" type="presParOf" srcId="{FEE81AC4-8161-4BDE-BC89-13ECAA041C35}" destId="{A8B3F408-3699-4380-AB13-C6B4EA3429E8}" srcOrd="2" destOrd="0" presId="urn:microsoft.com/office/officeart/2005/8/layout/orgChart1"/>
    <dgm:cxn modelId="{5C6DBD42-FA49-471C-B1A0-8939F02E3996}" type="presParOf" srcId="{F5ED9A66-989C-47FB-9E20-2FB1293F9782}" destId="{9519B80D-D2A1-41D6-BDD1-99FE406FCAEB}" srcOrd="2" destOrd="0" presId="urn:microsoft.com/office/officeart/2005/8/layout/orgChart1"/>
    <dgm:cxn modelId="{6340508B-FF4D-4B23-91CE-FD1BDA5944B3}" type="presParOf" srcId="{71C3A20E-4D40-40A5-BEC7-83A3171CB873}" destId="{F97F7D74-F12F-471B-8854-C340AF1D49EC}" srcOrd="2" destOrd="0" presId="urn:microsoft.com/office/officeart/2005/8/layout/orgChart1"/>
    <dgm:cxn modelId="{DE8E6DD0-C1A8-4F6D-86C7-FAE9439C4206}" type="presParOf" srcId="{71C3A20E-4D40-40A5-BEC7-83A3171CB873}" destId="{24AB59DB-CF53-452C-A501-2062B9354896}" srcOrd="3" destOrd="0" presId="urn:microsoft.com/office/officeart/2005/8/layout/orgChart1"/>
    <dgm:cxn modelId="{2E520C9E-70AE-4540-B395-3978AF08F2EC}" type="presParOf" srcId="{24AB59DB-CF53-452C-A501-2062B9354896}" destId="{2520CE8F-6C95-4A69-8934-F3B4BA7AAF40}" srcOrd="0" destOrd="0" presId="urn:microsoft.com/office/officeart/2005/8/layout/orgChart1"/>
    <dgm:cxn modelId="{316ABDDD-F794-4ED9-9A76-A968A9E040BC}" type="presParOf" srcId="{2520CE8F-6C95-4A69-8934-F3B4BA7AAF40}" destId="{8B935AE6-3EEF-49D3-92CD-549ED2C17156}" srcOrd="0" destOrd="0" presId="urn:microsoft.com/office/officeart/2005/8/layout/orgChart1"/>
    <dgm:cxn modelId="{EA6CDE41-B81F-4E3E-8490-84BC3E8D0037}" type="presParOf" srcId="{2520CE8F-6C95-4A69-8934-F3B4BA7AAF40}" destId="{0E4AA6BB-8F30-4832-9758-1A0A0B5FBE3D}" srcOrd="1" destOrd="0" presId="urn:microsoft.com/office/officeart/2005/8/layout/orgChart1"/>
    <dgm:cxn modelId="{21837CFB-B6BC-4471-983B-51BACCA5A375}" type="presParOf" srcId="{24AB59DB-CF53-452C-A501-2062B9354896}" destId="{DCC3CC4F-953B-4CAD-9F38-9DFDD8BAF824}" srcOrd="1" destOrd="0" presId="urn:microsoft.com/office/officeart/2005/8/layout/orgChart1"/>
    <dgm:cxn modelId="{7DBA2FDA-2D3A-493D-B5FA-28FFE29F5379}" type="presParOf" srcId="{DCC3CC4F-953B-4CAD-9F38-9DFDD8BAF824}" destId="{0A99BBA2-E7E3-4831-B78E-F0A934348630}" srcOrd="0" destOrd="0" presId="urn:microsoft.com/office/officeart/2005/8/layout/orgChart1"/>
    <dgm:cxn modelId="{C8C44323-92A4-4325-9FCB-8DBEF71EAB18}" type="presParOf" srcId="{DCC3CC4F-953B-4CAD-9F38-9DFDD8BAF824}" destId="{A10EBF39-7FDB-4CD3-BAE7-FEF55A456C86}" srcOrd="1" destOrd="0" presId="urn:microsoft.com/office/officeart/2005/8/layout/orgChart1"/>
    <dgm:cxn modelId="{82182C31-3360-4641-8206-1FFF17F817FF}" type="presParOf" srcId="{A10EBF39-7FDB-4CD3-BAE7-FEF55A456C86}" destId="{F03E00A8-1791-43F8-A78E-9DF2AA0D0EF6}" srcOrd="0" destOrd="0" presId="urn:microsoft.com/office/officeart/2005/8/layout/orgChart1"/>
    <dgm:cxn modelId="{C946A000-619E-44CE-9EA3-0A648F181183}" type="presParOf" srcId="{F03E00A8-1791-43F8-A78E-9DF2AA0D0EF6}" destId="{952926EF-FA1D-475D-B589-1CE09A796E83}" srcOrd="0" destOrd="0" presId="urn:microsoft.com/office/officeart/2005/8/layout/orgChart1"/>
    <dgm:cxn modelId="{F2A1AA6D-B692-4E17-88E0-811971719CFC}" type="presParOf" srcId="{F03E00A8-1791-43F8-A78E-9DF2AA0D0EF6}" destId="{DD9DFBA9-6B59-419E-A3E3-A2CCF391989B}" srcOrd="1" destOrd="0" presId="urn:microsoft.com/office/officeart/2005/8/layout/orgChart1"/>
    <dgm:cxn modelId="{7FAD3856-6EE7-41DB-98C6-2B124B1C4A85}" type="presParOf" srcId="{A10EBF39-7FDB-4CD3-BAE7-FEF55A456C86}" destId="{E5BE88F6-BF81-4054-B207-D1E51C18D26F}" srcOrd="1" destOrd="0" presId="urn:microsoft.com/office/officeart/2005/8/layout/orgChart1"/>
    <dgm:cxn modelId="{76504633-C2B7-4E9C-9CBE-C9F62918956E}" type="presParOf" srcId="{A10EBF39-7FDB-4CD3-BAE7-FEF55A456C86}" destId="{17048F81-133D-41DB-8527-4174F73EF713}" srcOrd="2" destOrd="0" presId="urn:microsoft.com/office/officeart/2005/8/layout/orgChart1"/>
    <dgm:cxn modelId="{B36EC007-66B0-4C42-8378-01E5A2071C93}" type="presParOf" srcId="{24AB59DB-CF53-452C-A501-2062B9354896}" destId="{94B1F139-0618-4541-B90B-650DC532F2EF}" srcOrd="2" destOrd="0" presId="urn:microsoft.com/office/officeart/2005/8/layout/orgChart1"/>
    <dgm:cxn modelId="{90CFCB7B-6FA8-4286-93F1-B99711373561}" type="presParOf" srcId="{71C3A20E-4D40-40A5-BEC7-83A3171CB873}" destId="{586A64DC-2D34-409D-8DCA-D0FE9C2AD47F}" srcOrd="4" destOrd="0" presId="urn:microsoft.com/office/officeart/2005/8/layout/orgChart1"/>
    <dgm:cxn modelId="{F273F4FE-3213-4174-AAB7-6D58D8C7CD5D}" type="presParOf" srcId="{71C3A20E-4D40-40A5-BEC7-83A3171CB873}" destId="{0B5FFA8E-0706-4AD6-A1E0-3EA389FD1B03}" srcOrd="5" destOrd="0" presId="urn:microsoft.com/office/officeart/2005/8/layout/orgChart1"/>
    <dgm:cxn modelId="{577C5C4D-FE85-4231-99E4-2E49729A308C}" type="presParOf" srcId="{0B5FFA8E-0706-4AD6-A1E0-3EA389FD1B03}" destId="{78959CCC-D54E-4CB8-A879-B65C9A79CBF5}" srcOrd="0" destOrd="0" presId="urn:microsoft.com/office/officeart/2005/8/layout/orgChart1"/>
    <dgm:cxn modelId="{D839E8C4-CF61-46F1-8213-915E56F41279}" type="presParOf" srcId="{78959CCC-D54E-4CB8-A879-B65C9A79CBF5}" destId="{A0F5EF0B-52C3-4887-B9BB-5924C75DA333}" srcOrd="0" destOrd="0" presId="urn:microsoft.com/office/officeart/2005/8/layout/orgChart1"/>
    <dgm:cxn modelId="{8B6EBF1B-D537-4D5D-A4BE-1D6FFA82F281}" type="presParOf" srcId="{78959CCC-D54E-4CB8-A879-B65C9A79CBF5}" destId="{748354FD-AD30-4C62-B772-96092EA6292D}" srcOrd="1" destOrd="0" presId="urn:microsoft.com/office/officeart/2005/8/layout/orgChart1"/>
    <dgm:cxn modelId="{987C1996-AA4F-4036-8E49-9F15B4906C17}" type="presParOf" srcId="{0B5FFA8E-0706-4AD6-A1E0-3EA389FD1B03}" destId="{5652215A-BDDF-4984-A345-632010A6828C}" srcOrd="1" destOrd="0" presId="urn:microsoft.com/office/officeart/2005/8/layout/orgChart1"/>
    <dgm:cxn modelId="{CED9BD2E-2236-4BAF-A649-0DF3C9E0082F}" type="presParOf" srcId="{5652215A-BDDF-4984-A345-632010A6828C}" destId="{5B0251C9-38A1-4397-AA61-514C62C13FBC}" srcOrd="0" destOrd="0" presId="urn:microsoft.com/office/officeart/2005/8/layout/orgChart1"/>
    <dgm:cxn modelId="{10B3689D-5F94-4BAB-90BD-EE728E3C84D8}" type="presParOf" srcId="{5652215A-BDDF-4984-A345-632010A6828C}" destId="{F3CFF789-15FA-4675-97E3-BECC050A05D9}" srcOrd="1" destOrd="0" presId="urn:microsoft.com/office/officeart/2005/8/layout/orgChart1"/>
    <dgm:cxn modelId="{CB034C6C-1031-4517-A04C-FCDBB6BB6669}" type="presParOf" srcId="{F3CFF789-15FA-4675-97E3-BECC050A05D9}" destId="{C022C637-E80C-4548-B245-C8FAE5B1A1F7}" srcOrd="0" destOrd="0" presId="urn:microsoft.com/office/officeart/2005/8/layout/orgChart1"/>
    <dgm:cxn modelId="{B8DC2055-8846-4429-BA15-677114D27915}" type="presParOf" srcId="{C022C637-E80C-4548-B245-C8FAE5B1A1F7}" destId="{4D2CD254-8FF4-4BF8-B71A-C9A52548D90D}" srcOrd="0" destOrd="0" presId="urn:microsoft.com/office/officeart/2005/8/layout/orgChart1"/>
    <dgm:cxn modelId="{7A8C3FA6-880F-4551-B686-BEBA73A7D2BE}" type="presParOf" srcId="{C022C637-E80C-4548-B245-C8FAE5B1A1F7}" destId="{6F5F77F4-9BD6-4D5B-8EAE-19AB69EBC87B}" srcOrd="1" destOrd="0" presId="urn:microsoft.com/office/officeart/2005/8/layout/orgChart1"/>
    <dgm:cxn modelId="{DA5E41E0-E5D6-4EE6-A2B2-126D60B41403}" type="presParOf" srcId="{F3CFF789-15FA-4675-97E3-BECC050A05D9}" destId="{0022B9D6-FE99-4795-B4C6-357CB42AB352}" srcOrd="1" destOrd="0" presId="urn:microsoft.com/office/officeart/2005/8/layout/orgChart1"/>
    <dgm:cxn modelId="{72AF9BA6-59DF-40CF-BC7D-FFAF316C86B8}" type="presParOf" srcId="{F3CFF789-15FA-4675-97E3-BECC050A05D9}" destId="{9B09C369-F52D-4F2F-8131-181177443EB1}" srcOrd="2" destOrd="0" presId="urn:microsoft.com/office/officeart/2005/8/layout/orgChart1"/>
    <dgm:cxn modelId="{47CBCA71-138C-4B5A-B54B-39C3EB307901}" type="presParOf" srcId="{0B5FFA8E-0706-4AD6-A1E0-3EA389FD1B03}" destId="{60B5CC1B-178D-44EF-A9B7-4A798CAF9733}" srcOrd="2" destOrd="0" presId="urn:microsoft.com/office/officeart/2005/8/layout/orgChart1"/>
    <dgm:cxn modelId="{1DFB4D5C-50E0-4588-ADED-409717268289}" type="presParOf" srcId="{71C3A20E-4D40-40A5-BEC7-83A3171CB873}" destId="{EB2402C0-98F1-4AF0-A733-67FE09F2E07E}" srcOrd="6" destOrd="0" presId="urn:microsoft.com/office/officeart/2005/8/layout/orgChart1"/>
    <dgm:cxn modelId="{76C1B361-10E0-4ABC-B13D-13FA96B4380B}" type="presParOf" srcId="{71C3A20E-4D40-40A5-BEC7-83A3171CB873}" destId="{F7B5FA46-491C-4106-BBA7-7FAF7B19C949}" srcOrd="7" destOrd="0" presId="urn:microsoft.com/office/officeart/2005/8/layout/orgChart1"/>
    <dgm:cxn modelId="{4532B7B4-782C-4E2C-B23B-5F1F1FEE124D}" type="presParOf" srcId="{F7B5FA46-491C-4106-BBA7-7FAF7B19C949}" destId="{D0AC29FE-E98A-4FC4-9F95-42F16D3D7F36}" srcOrd="0" destOrd="0" presId="urn:microsoft.com/office/officeart/2005/8/layout/orgChart1"/>
    <dgm:cxn modelId="{503BBA38-9EE3-45F2-BFC1-7BDCF034923C}" type="presParOf" srcId="{D0AC29FE-E98A-4FC4-9F95-42F16D3D7F36}" destId="{7AC23AE0-B5AC-4BC8-9A9B-E3EDB9B5FA1A}" srcOrd="0" destOrd="0" presId="urn:microsoft.com/office/officeart/2005/8/layout/orgChart1"/>
    <dgm:cxn modelId="{865C0588-0D57-4E95-B63D-E4F236416014}" type="presParOf" srcId="{D0AC29FE-E98A-4FC4-9F95-42F16D3D7F36}" destId="{84676DB1-013F-4D81-B4F9-93DD2169BFA6}" srcOrd="1" destOrd="0" presId="urn:microsoft.com/office/officeart/2005/8/layout/orgChart1"/>
    <dgm:cxn modelId="{39B9F646-D41E-41F7-A2CF-00AD7910CE62}" type="presParOf" srcId="{F7B5FA46-491C-4106-BBA7-7FAF7B19C949}" destId="{899B39AC-F962-4A33-B022-B0AA554DC4B5}" srcOrd="1" destOrd="0" presId="urn:microsoft.com/office/officeart/2005/8/layout/orgChart1"/>
    <dgm:cxn modelId="{ACA33421-2516-482D-AE53-D6AD83DCE186}" type="presParOf" srcId="{899B39AC-F962-4A33-B022-B0AA554DC4B5}" destId="{DA339185-AA24-45B9-BD77-B2CDC91E8FCC}" srcOrd="0" destOrd="0" presId="urn:microsoft.com/office/officeart/2005/8/layout/orgChart1"/>
    <dgm:cxn modelId="{A008FEEE-6513-4221-9700-925BD7ABFD57}" type="presParOf" srcId="{899B39AC-F962-4A33-B022-B0AA554DC4B5}" destId="{0EA16F4E-2861-4F61-AA80-044D1B039F9B}" srcOrd="1" destOrd="0" presId="urn:microsoft.com/office/officeart/2005/8/layout/orgChart1"/>
    <dgm:cxn modelId="{40445FC2-3F26-4C25-ADC9-FBEC191C92F0}" type="presParOf" srcId="{0EA16F4E-2861-4F61-AA80-044D1B039F9B}" destId="{417E299B-74A5-4168-ABDD-6C2DFA2D97FF}" srcOrd="0" destOrd="0" presId="urn:microsoft.com/office/officeart/2005/8/layout/orgChart1"/>
    <dgm:cxn modelId="{BC86EDB5-0E48-45C0-B183-4DC2910F268C}" type="presParOf" srcId="{417E299B-74A5-4168-ABDD-6C2DFA2D97FF}" destId="{F0B90BF7-9FBD-41A5-AC77-F7E530AF5E15}" srcOrd="0" destOrd="0" presId="urn:microsoft.com/office/officeart/2005/8/layout/orgChart1"/>
    <dgm:cxn modelId="{93262649-429A-4BB3-84AA-F45929499C03}" type="presParOf" srcId="{417E299B-74A5-4168-ABDD-6C2DFA2D97FF}" destId="{0819A4CF-F8B1-4A03-B604-7D5370A1F398}" srcOrd="1" destOrd="0" presId="urn:microsoft.com/office/officeart/2005/8/layout/orgChart1"/>
    <dgm:cxn modelId="{F87B3D8D-8B8E-4327-B158-660E981CA502}" type="presParOf" srcId="{0EA16F4E-2861-4F61-AA80-044D1B039F9B}" destId="{E26C37E6-82F1-45DF-A214-C80AA85E21CF}" srcOrd="1" destOrd="0" presId="urn:microsoft.com/office/officeart/2005/8/layout/orgChart1"/>
    <dgm:cxn modelId="{909868BC-73C3-48BC-B1CE-43CAA478DC23}" type="presParOf" srcId="{0EA16F4E-2861-4F61-AA80-044D1B039F9B}" destId="{A6E364FF-E20C-467C-B248-3FA8DE72DB08}" srcOrd="2" destOrd="0" presId="urn:microsoft.com/office/officeart/2005/8/layout/orgChart1"/>
    <dgm:cxn modelId="{A6A5A6A4-63A6-44F0-9D40-5BB0FB9EB9B0}" type="presParOf" srcId="{F7B5FA46-491C-4106-BBA7-7FAF7B19C949}" destId="{FCF4357E-F99F-4C0B-AF76-CE65AC7CB4B3}" srcOrd="2" destOrd="0" presId="urn:microsoft.com/office/officeart/2005/8/layout/orgChart1"/>
    <dgm:cxn modelId="{B865EAA6-3181-4A75-953D-EBA89E785DAC}" type="presParOf" srcId="{F5519278-1E99-416B-B8CA-74EADF773C41}" destId="{19AE084B-EE2A-44E8-A665-902C82C5AB96}"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FCB0A8-F294-48CE-8188-67C2D9A1BE3E}" type="doc">
      <dgm:prSet loTypeId="urn:microsoft.com/office/officeart/2005/8/layout/orgChart1" loCatId="hierarchy" qsTypeId="urn:microsoft.com/office/officeart/2005/8/quickstyle/simple1" qsCatId="simple" csTypeId="urn:microsoft.com/office/officeart/2005/8/colors/colorful1" csCatId="colorful" phldr="1"/>
      <dgm:spPr/>
      <dgm:t>
        <a:bodyPr/>
        <a:lstStyle/>
        <a:p>
          <a:endParaRPr lang="it-IT"/>
        </a:p>
      </dgm:t>
    </dgm:pt>
    <dgm:pt modelId="{9ADCD2B2-B844-48FD-8E5E-8AB2E03D1291}">
      <dgm:prSet phldr="0"/>
      <dgm:spPr/>
      <dgm:t>
        <a:bodyPr/>
        <a:lstStyle/>
        <a:p>
          <a:pPr rtl="0"/>
          <a:r>
            <a:rPr lang="it-IT" dirty="0">
              <a:latin typeface="Trebuchet MS" panose="020B0603020202020204"/>
            </a:rPr>
            <a:t>Classe quarta</a:t>
          </a:r>
        </a:p>
      </dgm:t>
    </dgm:pt>
    <dgm:pt modelId="{A3A79426-1993-4AA7-BECF-0315742B63E5}" type="parTrans" cxnId="{E1C1DDC7-5622-4065-8AC6-A92B46A848FB}">
      <dgm:prSet/>
      <dgm:spPr/>
    </dgm:pt>
    <dgm:pt modelId="{26741F3F-18D4-4604-A3A8-FA49D5BCB6C1}" type="sibTrans" cxnId="{E1C1DDC7-5622-4065-8AC6-A92B46A848FB}">
      <dgm:prSet/>
      <dgm:spPr/>
    </dgm:pt>
    <dgm:pt modelId="{8A319B90-D370-48D1-8BA6-5D75C39CA1D4}">
      <dgm:prSet phldr="0"/>
      <dgm:spPr/>
      <dgm:t>
        <a:bodyPr/>
        <a:lstStyle/>
        <a:p>
          <a:pPr rtl="0"/>
          <a:r>
            <a:rPr lang="it-IT" dirty="0">
              <a:latin typeface="Trebuchet MS" panose="020B0603020202020204"/>
            </a:rPr>
            <a:t>Geografia</a:t>
          </a:r>
        </a:p>
      </dgm:t>
    </dgm:pt>
    <dgm:pt modelId="{AAFD8DF0-3A5E-453A-850D-9079D3CF110B}" type="parTrans" cxnId="{648A54FC-52F1-4748-B44C-C3B4AD124BA6}">
      <dgm:prSet/>
      <dgm:spPr/>
    </dgm:pt>
    <dgm:pt modelId="{5FD934B3-7F7E-4F9B-87B7-7B57FA40471C}" type="sibTrans" cxnId="{648A54FC-52F1-4748-B44C-C3B4AD124BA6}">
      <dgm:prSet/>
      <dgm:spPr/>
    </dgm:pt>
    <dgm:pt modelId="{BC0C69FA-A967-44BD-AD2E-51502E542975}">
      <dgm:prSet phldr="0"/>
      <dgm:spPr/>
      <dgm:t>
        <a:bodyPr/>
        <a:lstStyle/>
        <a:p>
          <a:pPr rtl="0"/>
          <a:r>
            <a:rPr lang="it-IT" dirty="0">
              <a:latin typeface="Trebuchet MS" panose="020B0603020202020204"/>
            </a:rPr>
            <a:t>Matematica</a:t>
          </a:r>
        </a:p>
      </dgm:t>
    </dgm:pt>
    <dgm:pt modelId="{B44A0767-78EE-4A4F-B727-F37E795E987E}" type="parTrans" cxnId="{0D5DCB8E-12FF-4A63-AE5C-8B49B52CD6EF}">
      <dgm:prSet/>
      <dgm:spPr/>
    </dgm:pt>
    <dgm:pt modelId="{AAE47BBF-7A9C-44CB-AFCC-A3F5AF971AE6}" type="sibTrans" cxnId="{0D5DCB8E-12FF-4A63-AE5C-8B49B52CD6EF}">
      <dgm:prSet/>
      <dgm:spPr/>
    </dgm:pt>
    <dgm:pt modelId="{BD92A351-4B95-4FDB-9BD3-6FBECC18DBB2}">
      <dgm:prSet phldr="0"/>
      <dgm:spPr/>
      <dgm:t>
        <a:bodyPr/>
        <a:lstStyle/>
        <a:p>
          <a:pPr rtl="0"/>
          <a:r>
            <a:rPr lang="it-IT" dirty="0">
              <a:latin typeface="Trebuchet MS" panose="020B0603020202020204"/>
            </a:rPr>
            <a:t>Scienze</a:t>
          </a:r>
        </a:p>
      </dgm:t>
    </dgm:pt>
    <dgm:pt modelId="{7154E472-AEF0-40E0-8F58-0865A699A828}" type="parTrans" cxnId="{52C8231D-2A95-4241-8205-601AB43CC2A8}">
      <dgm:prSet/>
      <dgm:spPr/>
    </dgm:pt>
    <dgm:pt modelId="{F0C7562B-D1D6-4D79-842D-BC03C5C1F6F4}" type="sibTrans" cxnId="{52C8231D-2A95-4241-8205-601AB43CC2A8}">
      <dgm:prSet/>
      <dgm:spPr/>
    </dgm:pt>
    <dgm:pt modelId="{F6BA955A-8B3D-4DF1-BB96-47607CCDE223}">
      <dgm:prSet phldr="0"/>
      <dgm:spPr/>
      <dgm:t>
        <a:bodyPr/>
        <a:lstStyle/>
        <a:p>
          <a:pPr rtl="0"/>
          <a:r>
            <a:rPr lang="it-IT" dirty="0">
              <a:latin typeface="Trebuchet MS" panose="020B0603020202020204"/>
            </a:rPr>
            <a:t>Storia</a:t>
          </a:r>
        </a:p>
      </dgm:t>
    </dgm:pt>
    <dgm:pt modelId="{C26CA4C8-C318-4243-AC6A-31F27E26841D}" type="parTrans" cxnId="{9ED8AE27-8298-41CF-AD0C-9C59F31C088C}">
      <dgm:prSet/>
      <dgm:spPr/>
    </dgm:pt>
    <dgm:pt modelId="{3557B997-29F8-46A4-832D-7ABF544DB768}" type="sibTrans" cxnId="{9ED8AE27-8298-41CF-AD0C-9C59F31C088C}">
      <dgm:prSet/>
      <dgm:spPr/>
    </dgm:pt>
    <dgm:pt modelId="{F92BAA82-2262-4CF8-B6CD-0A92C94D0A33}">
      <dgm:prSet phldr="0"/>
      <dgm:spPr/>
      <dgm:t>
        <a:bodyPr/>
        <a:lstStyle/>
        <a:p>
          <a:r>
            <a:rPr lang="it-IT" dirty="0">
              <a:latin typeface="Trebuchet MS" panose="020B0603020202020204"/>
            </a:rPr>
            <a:t>5 unità</a:t>
          </a:r>
          <a:endParaRPr lang="it-IT" dirty="0"/>
        </a:p>
      </dgm:t>
    </dgm:pt>
    <dgm:pt modelId="{ECC79A5C-99F6-4DE9-AD99-5D4D113F5408}" type="parTrans" cxnId="{7ACAC93D-9E4F-4C1F-99C9-AC97B33DC894}">
      <dgm:prSet/>
      <dgm:spPr/>
    </dgm:pt>
    <dgm:pt modelId="{C9D312B3-3207-45EE-B0FE-0C08C9BD7768}" type="sibTrans" cxnId="{7ACAC93D-9E4F-4C1F-99C9-AC97B33DC894}">
      <dgm:prSet/>
      <dgm:spPr/>
    </dgm:pt>
    <dgm:pt modelId="{C2599B69-5124-42D6-805C-E4669631D679}">
      <dgm:prSet phldr="0"/>
      <dgm:spPr/>
      <dgm:t>
        <a:bodyPr/>
        <a:lstStyle/>
        <a:p>
          <a:r>
            <a:rPr lang="it-IT" dirty="0">
              <a:latin typeface="Trebuchet MS" panose="020B0603020202020204"/>
            </a:rPr>
            <a:t>6 unità</a:t>
          </a:r>
          <a:endParaRPr lang="it-IT" dirty="0"/>
        </a:p>
      </dgm:t>
    </dgm:pt>
    <dgm:pt modelId="{701F36E7-B393-4241-9D76-B8AC03CB3B4C}" type="parTrans" cxnId="{83605459-8B69-4C00-AF05-5533C3A169DD}">
      <dgm:prSet/>
      <dgm:spPr/>
    </dgm:pt>
    <dgm:pt modelId="{FA4C5F76-EA36-4DB2-B4BA-DC11DA52A90E}" type="sibTrans" cxnId="{83605459-8B69-4C00-AF05-5533C3A169DD}">
      <dgm:prSet/>
      <dgm:spPr/>
    </dgm:pt>
    <dgm:pt modelId="{CB10E790-5890-429D-9FD1-F237EB292AC5}">
      <dgm:prSet phldr="0"/>
      <dgm:spPr/>
      <dgm:t>
        <a:bodyPr/>
        <a:lstStyle/>
        <a:p>
          <a:r>
            <a:rPr lang="it-IT" dirty="0">
              <a:latin typeface="Trebuchet MS" panose="020B0603020202020204"/>
            </a:rPr>
            <a:t>3 unità</a:t>
          </a:r>
          <a:endParaRPr lang="it-IT" dirty="0"/>
        </a:p>
      </dgm:t>
    </dgm:pt>
    <dgm:pt modelId="{7BE02B35-677C-4B35-8D5C-DFB58B61078D}" type="parTrans" cxnId="{108B7E64-DC36-4692-91BF-B49882537930}">
      <dgm:prSet/>
      <dgm:spPr/>
    </dgm:pt>
    <dgm:pt modelId="{03141DA8-CFEB-4823-B1E9-97CFDCBA00E6}" type="sibTrans" cxnId="{108B7E64-DC36-4692-91BF-B49882537930}">
      <dgm:prSet/>
      <dgm:spPr/>
    </dgm:pt>
    <dgm:pt modelId="{BAF5874D-EE8D-4B7B-A716-0E8929B8A866}">
      <dgm:prSet phldr="0"/>
      <dgm:spPr/>
      <dgm:t>
        <a:bodyPr/>
        <a:lstStyle/>
        <a:p>
          <a:r>
            <a:rPr lang="it-IT" dirty="0">
              <a:latin typeface="Trebuchet MS" panose="020B0603020202020204"/>
            </a:rPr>
            <a:t>4 unità</a:t>
          </a:r>
          <a:endParaRPr lang="it-IT" dirty="0"/>
        </a:p>
      </dgm:t>
    </dgm:pt>
    <dgm:pt modelId="{B2727AFC-A0EC-4F02-9192-8B93811B701C}" type="parTrans" cxnId="{E01C7FC7-D65F-489E-B39F-A6326A211328}">
      <dgm:prSet/>
      <dgm:spPr/>
    </dgm:pt>
    <dgm:pt modelId="{5BAD2267-19BE-4816-B8E0-49BEACA9FB83}" type="sibTrans" cxnId="{E01C7FC7-D65F-489E-B39F-A6326A211328}">
      <dgm:prSet/>
      <dgm:spPr/>
    </dgm:pt>
    <dgm:pt modelId="{F2ADCA05-CDD9-4BDD-A3B9-C56B0752126C}">
      <dgm:prSet phldr="0"/>
      <dgm:spPr/>
      <dgm:t>
        <a:bodyPr/>
        <a:lstStyle/>
        <a:p>
          <a:pPr rtl="0"/>
          <a:r>
            <a:rPr lang="it-IT" dirty="0">
              <a:latin typeface="Trebuchet MS" panose="020B0603020202020204"/>
            </a:rPr>
            <a:t>Alla scoperta dei numeri</a:t>
          </a:r>
        </a:p>
      </dgm:t>
    </dgm:pt>
    <dgm:pt modelId="{7C461562-8141-414B-8427-663ECDA53568}" type="parTrans" cxnId="{2657C49F-E498-4945-A28D-785D13DE4D7A}">
      <dgm:prSet/>
      <dgm:spPr/>
    </dgm:pt>
    <dgm:pt modelId="{664E0406-4CA9-4BA5-9E0B-D9E87806B21C}" type="sibTrans" cxnId="{2657C49F-E498-4945-A28D-785D13DE4D7A}">
      <dgm:prSet/>
      <dgm:spPr/>
    </dgm:pt>
    <dgm:pt modelId="{88A416DB-D7EC-4501-A953-EF889C69470B}">
      <dgm:prSet phldr="0"/>
      <dgm:spPr/>
      <dgm:t>
        <a:bodyPr/>
        <a:lstStyle/>
        <a:p>
          <a:pPr rtl="0"/>
          <a:r>
            <a:rPr lang="it-IT" dirty="0">
              <a:latin typeface="Trebuchet MS" panose="020B0603020202020204"/>
            </a:rPr>
            <a:t>Alla scoperta dei Sumeri</a:t>
          </a:r>
        </a:p>
      </dgm:t>
    </dgm:pt>
    <dgm:pt modelId="{0F64A747-A6DF-4142-8BEF-235438691EE5}" type="parTrans" cxnId="{328F3698-28D8-4A33-AB2F-D60A0E04BAA2}">
      <dgm:prSet/>
      <dgm:spPr/>
    </dgm:pt>
    <dgm:pt modelId="{284EC3F6-9739-4998-88EE-43C061BFF845}" type="sibTrans" cxnId="{328F3698-28D8-4A33-AB2F-D60A0E04BAA2}">
      <dgm:prSet/>
      <dgm:spPr/>
    </dgm:pt>
    <dgm:pt modelId="{8A3DBC92-B8D9-4643-B31A-123B9E17FAFA}">
      <dgm:prSet phldr="0"/>
      <dgm:spPr/>
      <dgm:t>
        <a:bodyPr/>
        <a:lstStyle/>
        <a:p>
          <a:pPr rtl="0"/>
          <a:r>
            <a:rPr lang="it-IT" dirty="0">
              <a:latin typeface="Trebuchet MS" panose="020B0603020202020204"/>
            </a:rPr>
            <a:t>Alla scoperta del mare</a:t>
          </a:r>
        </a:p>
      </dgm:t>
    </dgm:pt>
    <dgm:pt modelId="{59CD9278-9362-41ED-9D6E-A82FD0BF0CD1}" type="parTrans" cxnId="{96D65F8A-A7F9-4E11-A0EB-0E5CDD19F6D2}">
      <dgm:prSet/>
      <dgm:spPr/>
    </dgm:pt>
    <dgm:pt modelId="{151E3941-E4DA-42AA-8A1E-AE3AF6BCE240}" type="sibTrans" cxnId="{96D65F8A-A7F9-4E11-A0EB-0E5CDD19F6D2}">
      <dgm:prSet/>
      <dgm:spPr/>
    </dgm:pt>
    <dgm:pt modelId="{4ACAC122-C02A-43C9-87CD-EA33F43D1473}">
      <dgm:prSet phldr="0"/>
      <dgm:spPr/>
      <dgm:t>
        <a:bodyPr/>
        <a:lstStyle/>
        <a:p>
          <a:pPr rtl="0"/>
          <a:r>
            <a:rPr lang="it-IT" dirty="0">
              <a:latin typeface="Trebuchet MS" panose="020B0603020202020204"/>
            </a:rPr>
            <a:t>Alla scoperta della cellula</a:t>
          </a:r>
        </a:p>
      </dgm:t>
    </dgm:pt>
    <dgm:pt modelId="{607DA397-C6EB-4BB5-B704-8AEDE5FD8056}" type="parTrans" cxnId="{A154670F-83C4-4398-A03F-AFC16B67E02E}">
      <dgm:prSet/>
      <dgm:spPr/>
    </dgm:pt>
    <dgm:pt modelId="{9F8793B2-B42F-4B3D-BA8F-51FC2FDD6479}" type="sibTrans" cxnId="{A154670F-83C4-4398-A03F-AFC16B67E02E}">
      <dgm:prSet/>
      <dgm:spPr/>
    </dgm:pt>
    <dgm:pt modelId="{EE28F20D-6C79-444F-9CC5-A6AD9026BC41}" type="pres">
      <dgm:prSet presAssocID="{C5FCB0A8-F294-48CE-8188-67C2D9A1BE3E}" presName="hierChild1" presStyleCnt="0">
        <dgm:presLayoutVars>
          <dgm:orgChart val="1"/>
          <dgm:chPref val="1"/>
          <dgm:dir/>
          <dgm:animOne val="branch"/>
          <dgm:animLvl val="lvl"/>
          <dgm:resizeHandles/>
        </dgm:presLayoutVars>
      </dgm:prSet>
      <dgm:spPr/>
    </dgm:pt>
    <dgm:pt modelId="{F5519278-1E99-416B-B8CA-74EADF773C41}" type="pres">
      <dgm:prSet presAssocID="{9ADCD2B2-B844-48FD-8E5E-8AB2E03D1291}" presName="hierRoot1" presStyleCnt="0">
        <dgm:presLayoutVars>
          <dgm:hierBranch val="init"/>
        </dgm:presLayoutVars>
      </dgm:prSet>
      <dgm:spPr/>
    </dgm:pt>
    <dgm:pt modelId="{B3A97952-17F9-4B50-BCC1-2D5305A79DD8}" type="pres">
      <dgm:prSet presAssocID="{9ADCD2B2-B844-48FD-8E5E-8AB2E03D1291}" presName="rootComposite1" presStyleCnt="0"/>
      <dgm:spPr/>
    </dgm:pt>
    <dgm:pt modelId="{6D5B45F3-02A3-41BE-AB9A-AF8539140F81}" type="pres">
      <dgm:prSet presAssocID="{9ADCD2B2-B844-48FD-8E5E-8AB2E03D1291}" presName="rootText1" presStyleLbl="node0" presStyleIdx="0" presStyleCnt="1">
        <dgm:presLayoutVars>
          <dgm:chPref val="3"/>
        </dgm:presLayoutVars>
      </dgm:prSet>
      <dgm:spPr/>
    </dgm:pt>
    <dgm:pt modelId="{EF92E52B-326C-448D-977F-9F3C1E8E3A54}" type="pres">
      <dgm:prSet presAssocID="{9ADCD2B2-B844-48FD-8E5E-8AB2E03D1291}" presName="rootConnector1" presStyleLbl="node1" presStyleIdx="0" presStyleCnt="0"/>
      <dgm:spPr/>
    </dgm:pt>
    <dgm:pt modelId="{71C3A20E-4D40-40A5-BEC7-83A3171CB873}" type="pres">
      <dgm:prSet presAssocID="{9ADCD2B2-B844-48FD-8E5E-8AB2E03D1291}" presName="hierChild2" presStyleCnt="0"/>
      <dgm:spPr/>
    </dgm:pt>
    <dgm:pt modelId="{C231450D-BA07-4A87-97F4-C08F78321F05}" type="pres">
      <dgm:prSet presAssocID="{C26CA4C8-C318-4243-AC6A-31F27E26841D}" presName="Name37" presStyleLbl="parChTrans1D2" presStyleIdx="0" presStyleCnt="4"/>
      <dgm:spPr/>
    </dgm:pt>
    <dgm:pt modelId="{F5ED9A66-989C-47FB-9E20-2FB1293F9782}" type="pres">
      <dgm:prSet presAssocID="{F6BA955A-8B3D-4DF1-BB96-47607CCDE223}" presName="hierRoot2" presStyleCnt="0">
        <dgm:presLayoutVars>
          <dgm:hierBranch val="init"/>
        </dgm:presLayoutVars>
      </dgm:prSet>
      <dgm:spPr/>
    </dgm:pt>
    <dgm:pt modelId="{624E7CC6-8D71-4CED-B0CA-588C6BF63E1C}" type="pres">
      <dgm:prSet presAssocID="{F6BA955A-8B3D-4DF1-BB96-47607CCDE223}" presName="rootComposite" presStyleCnt="0"/>
      <dgm:spPr/>
    </dgm:pt>
    <dgm:pt modelId="{14FA0532-6688-421B-81EB-C7FB734623C9}" type="pres">
      <dgm:prSet presAssocID="{F6BA955A-8B3D-4DF1-BB96-47607CCDE223}" presName="rootText" presStyleLbl="node2" presStyleIdx="0" presStyleCnt="4">
        <dgm:presLayoutVars>
          <dgm:chPref val="3"/>
        </dgm:presLayoutVars>
      </dgm:prSet>
      <dgm:spPr/>
    </dgm:pt>
    <dgm:pt modelId="{B6E44842-12F7-473D-BF10-9E2335729809}" type="pres">
      <dgm:prSet presAssocID="{F6BA955A-8B3D-4DF1-BB96-47607CCDE223}" presName="rootConnector" presStyleLbl="node2" presStyleIdx="0" presStyleCnt="4"/>
      <dgm:spPr/>
    </dgm:pt>
    <dgm:pt modelId="{2176DEC9-D80D-4289-BF8F-3D1AD2D239FD}" type="pres">
      <dgm:prSet presAssocID="{F6BA955A-8B3D-4DF1-BB96-47607CCDE223}" presName="hierChild4" presStyleCnt="0"/>
      <dgm:spPr/>
    </dgm:pt>
    <dgm:pt modelId="{2C364BF5-12E0-430D-BE12-263BE65373DF}" type="pres">
      <dgm:prSet presAssocID="{0F64A747-A6DF-4142-8BEF-235438691EE5}" presName="Name37" presStyleLbl="parChTrans1D3" presStyleIdx="0" presStyleCnt="8"/>
      <dgm:spPr/>
    </dgm:pt>
    <dgm:pt modelId="{FA82BCCD-AF49-49E4-A99D-09FF932506C0}" type="pres">
      <dgm:prSet presAssocID="{88A416DB-D7EC-4501-A953-EF889C69470B}" presName="hierRoot2" presStyleCnt="0">
        <dgm:presLayoutVars>
          <dgm:hierBranch val="init"/>
        </dgm:presLayoutVars>
      </dgm:prSet>
      <dgm:spPr/>
    </dgm:pt>
    <dgm:pt modelId="{1E5E2E46-0D92-493B-9BE2-3A41D2DDF210}" type="pres">
      <dgm:prSet presAssocID="{88A416DB-D7EC-4501-A953-EF889C69470B}" presName="rootComposite" presStyleCnt="0"/>
      <dgm:spPr/>
    </dgm:pt>
    <dgm:pt modelId="{CEE9198E-4936-4C22-A1B8-C1E3E539AB38}" type="pres">
      <dgm:prSet presAssocID="{88A416DB-D7EC-4501-A953-EF889C69470B}" presName="rootText" presStyleLbl="node3" presStyleIdx="0" presStyleCnt="8">
        <dgm:presLayoutVars>
          <dgm:chPref val="3"/>
        </dgm:presLayoutVars>
      </dgm:prSet>
      <dgm:spPr/>
    </dgm:pt>
    <dgm:pt modelId="{384BEEBA-D21C-43A2-87C5-082449B0FDC1}" type="pres">
      <dgm:prSet presAssocID="{88A416DB-D7EC-4501-A953-EF889C69470B}" presName="rootConnector" presStyleLbl="node3" presStyleIdx="0" presStyleCnt="8"/>
      <dgm:spPr/>
    </dgm:pt>
    <dgm:pt modelId="{4DF03C57-2C91-4625-AE79-59F87B327A5B}" type="pres">
      <dgm:prSet presAssocID="{88A416DB-D7EC-4501-A953-EF889C69470B}" presName="hierChild4" presStyleCnt="0"/>
      <dgm:spPr/>
    </dgm:pt>
    <dgm:pt modelId="{1EA53909-8AC8-46CE-B881-8C836F29D741}" type="pres">
      <dgm:prSet presAssocID="{88A416DB-D7EC-4501-A953-EF889C69470B}" presName="hierChild5" presStyleCnt="0"/>
      <dgm:spPr/>
    </dgm:pt>
    <dgm:pt modelId="{9619603A-61A0-42A3-BA80-12AEBEB54E40}" type="pres">
      <dgm:prSet presAssocID="{ECC79A5C-99F6-4DE9-AD99-5D4D113F5408}" presName="Name37" presStyleLbl="parChTrans1D3" presStyleIdx="1" presStyleCnt="8"/>
      <dgm:spPr/>
    </dgm:pt>
    <dgm:pt modelId="{D7628123-630C-4235-882D-1A545D523C60}" type="pres">
      <dgm:prSet presAssocID="{F92BAA82-2262-4CF8-B6CD-0A92C94D0A33}" presName="hierRoot2" presStyleCnt="0">
        <dgm:presLayoutVars>
          <dgm:hierBranch val="init"/>
        </dgm:presLayoutVars>
      </dgm:prSet>
      <dgm:spPr/>
    </dgm:pt>
    <dgm:pt modelId="{77E92532-81F1-455B-9626-BD85A7EB270E}" type="pres">
      <dgm:prSet presAssocID="{F92BAA82-2262-4CF8-B6CD-0A92C94D0A33}" presName="rootComposite" presStyleCnt="0"/>
      <dgm:spPr/>
    </dgm:pt>
    <dgm:pt modelId="{DD5056AE-2E09-427D-9209-D053893BC365}" type="pres">
      <dgm:prSet presAssocID="{F92BAA82-2262-4CF8-B6CD-0A92C94D0A33}" presName="rootText" presStyleLbl="node3" presStyleIdx="1" presStyleCnt="8">
        <dgm:presLayoutVars>
          <dgm:chPref val="3"/>
        </dgm:presLayoutVars>
      </dgm:prSet>
      <dgm:spPr/>
    </dgm:pt>
    <dgm:pt modelId="{B7AE6F9D-EF28-4A2F-87F0-07F2E71CFB3A}" type="pres">
      <dgm:prSet presAssocID="{F92BAA82-2262-4CF8-B6CD-0A92C94D0A33}" presName="rootConnector" presStyleLbl="node3" presStyleIdx="1" presStyleCnt="8"/>
      <dgm:spPr/>
    </dgm:pt>
    <dgm:pt modelId="{D22213E4-EE6A-4E19-BB94-7E4056116801}" type="pres">
      <dgm:prSet presAssocID="{F92BAA82-2262-4CF8-B6CD-0A92C94D0A33}" presName="hierChild4" presStyleCnt="0"/>
      <dgm:spPr/>
    </dgm:pt>
    <dgm:pt modelId="{120B5F7C-2A23-4D6E-834A-E5D1AFD865DC}" type="pres">
      <dgm:prSet presAssocID="{F92BAA82-2262-4CF8-B6CD-0A92C94D0A33}" presName="hierChild5" presStyleCnt="0"/>
      <dgm:spPr/>
    </dgm:pt>
    <dgm:pt modelId="{9519B80D-D2A1-41D6-BDD1-99FE406FCAEB}" type="pres">
      <dgm:prSet presAssocID="{F6BA955A-8B3D-4DF1-BB96-47607CCDE223}" presName="hierChild5" presStyleCnt="0"/>
      <dgm:spPr/>
    </dgm:pt>
    <dgm:pt modelId="{F97F7D74-F12F-471B-8854-C340AF1D49EC}" type="pres">
      <dgm:prSet presAssocID="{AAFD8DF0-3A5E-453A-850D-9079D3CF110B}" presName="Name37" presStyleLbl="parChTrans1D2" presStyleIdx="1" presStyleCnt="4"/>
      <dgm:spPr/>
    </dgm:pt>
    <dgm:pt modelId="{24AB59DB-CF53-452C-A501-2062B9354896}" type="pres">
      <dgm:prSet presAssocID="{8A319B90-D370-48D1-8BA6-5D75C39CA1D4}" presName="hierRoot2" presStyleCnt="0">
        <dgm:presLayoutVars>
          <dgm:hierBranch val="init"/>
        </dgm:presLayoutVars>
      </dgm:prSet>
      <dgm:spPr/>
    </dgm:pt>
    <dgm:pt modelId="{2520CE8F-6C95-4A69-8934-F3B4BA7AAF40}" type="pres">
      <dgm:prSet presAssocID="{8A319B90-D370-48D1-8BA6-5D75C39CA1D4}" presName="rootComposite" presStyleCnt="0"/>
      <dgm:spPr/>
    </dgm:pt>
    <dgm:pt modelId="{8B935AE6-3EEF-49D3-92CD-549ED2C17156}" type="pres">
      <dgm:prSet presAssocID="{8A319B90-D370-48D1-8BA6-5D75C39CA1D4}" presName="rootText" presStyleLbl="node2" presStyleIdx="1" presStyleCnt="4">
        <dgm:presLayoutVars>
          <dgm:chPref val="3"/>
        </dgm:presLayoutVars>
      </dgm:prSet>
      <dgm:spPr/>
    </dgm:pt>
    <dgm:pt modelId="{0E4AA6BB-8F30-4832-9758-1A0A0B5FBE3D}" type="pres">
      <dgm:prSet presAssocID="{8A319B90-D370-48D1-8BA6-5D75C39CA1D4}" presName="rootConnector" presStyleLbl="node2" presStyleIdx="1" presStyleCnt="4"/>
      <dgm:spPr/>
    </dgm:pt>
    <dgm:pt modelId="{DCC3CC4F-953B-4CAD-9F38-9DFDD8BAF824}" type="pres">
      <dgm:prSet presAssocID="{8A319B90-D370-48D1-8BA6-5D75C39CA1D4}" presName="hierChild4" presStyleCnt="0"/>
      <dgm:spPr/>
    </dgm:pt>
    <dgm:pt modelId="{30F56835-4117-4BF4-9290-1618187AD691}" type="pres">
      <dgm:prSet presAssocID="{59CD9278-9362-41ED-9D6E-A82FD0BF0CD1}" presName="Name37" presStyleLbl="parChTrans1D3" presStyleIdx="2" presStyleCnt="8"/>
      <dgm:spPr/>
    </dgm:pt>
    <dgm:pt modelId="{40C80DE8-BA4C-4533-B88E-B0B3C959EEF4}" type="pres">
      <dgm:prSet presAssocID="{8A3DBC92-B8D9-4643-B31A-123B9E17FAFA}" presName="hierRoot2" presStyleCnt="0">
        <dgm:presLayoutVars>
          <dgm:hierBranch val="init"/>
        </dgm:presLayoutVars>
      </dgm:prSet>
      <dgm:spPr/>
    </dgm:pt>
    <dgm:pt modelId="{AF61DC38-E951-42FA-822A-EAAFF8F4CA85}" type="pres">
      <dgm:prSet presAssocID="{8A3DBC92-B8D9-4643-B31A-123B9E17FAFA}" presName="rootComposite" presStyleCnt="0"/>
      <dgm:spPr/>
    </dgm:pt>
    <dgm:pt modelId="{B33E2A3A-BB0D-4043-8839-554546CB674A}" type="pres">
      <dgm:prSet presAssocID="{8A3DBC92-B8D9-4643-B31A-123B9E17FAFA}" presName="rootText" presStyleLbl="node3" presStyleIdx="2" presStyleCnt="8">
        <dgm:presLayoutVars>
          <dgm:chPref val="3"/>
        </dgm:presLayoutVars>
      </dgm:prSet>
      <dgm:spPr/>
    </dgm:pt>
    <dgm:pt modelId="{19076DF7-3612-4C0E-87EA-82072A769D35}" type="pres">
      <dgm:prSet presAssocID="{8A3DBC92-B8D9-4643-B31A-123B9E17FAFA}" presName="rootConnector" presStyleLbl="node3" presStyleIdx="2" presStyleCnt="8"/>
      <dgm:spPr/>
    </dgm:pt>
    <dgm:pt modelId="{6692CFDD-10BD-4FF7-B59B-415756F3FD22}" type="pres">
      <dgm:prSet presAssocID="{8A3DBC92-B8D9-4643-B31A-123B9E17FAFA}" presName="hierChild4" presStyleCnt="0"/>
      <dgm:spPr/>
    </dgm:pt>
    <dgm:pt modelId="{9D41AFFB-BBA0-4B9F-854F-EF7E045C0F50}" type="pres">
      <dgm:prSet presAssocID="{8A3DBC92-B8D9-4643-B31A-123B9E17FAFA}" presName="hierChild5" presStyleCnt="0"/>
      <dgm:spPr/>
    </dgm:pt>
    <dgm:pt modelId="{195DA61F-1BED-42D7-B092-F295740A5BF4}" type="pres">
      <dgm:prSet presAssocID="{701F36E7-B393-4241-9D76-B8AC03CB3B4C}" presName="Name37" presStyleLbl="parChTrans1D3" presStyleIdx="3" presStyleCnt="8"/>
      <dgm:spPr/>
    </dgm:pt>
    <dgm:pt modelId="{07632098-4D3F-42F1-8D6E-5035711DD3DF}" type="pres">
      <dgm:prSet presAssocID="{C2599B69-5124-42D6-805C-E4669631D679}" presName="hierRoot2" presStyleCnt="0">
        <dgm:presLayoutVars>
          <dgm:hierBranch val="init"/>
        </dgm:presLayoutVars>
      </dgm:prSet>
      <dgm:spPr/>
    </dgm:pt>
    <dgm:pt modelId="{86FA7F49-2711-4F14-AE81-860734BBCCC2}" type="pres">
      <dgm:prSet presAssocID="{C2599B69-5124-42D6-805C-E4669631D679}" presName="rootComposite" presStyleCnt="0"/>
      <dgm:spPr/>
    </dgm:pt>
    <dgm:pt modelId="{570E167B-1608-4972-866A-746691A11E27}" type="pres">
      <dgm:prSet presAssocID="{C2599B69-5124-42D6-805C-E4669631D679}" presName="rootText" presStyleLbl="node3" presStyleIdx="3" presStyleCnt="8">
        <dgm:presLayoutVars>
          <dgm:chPref val="3"/>
        </dgm:presLayoutVars>
      </dgm:prSet>
      <dgm:spPr/>
    </dgm:pt>
    <dgm:pt modelId="{93B231CB-EB57-4DF0-80D8-DF12A7C7BC82}" type="pres">
      <dgm:prSet presAssocID="{C2599B69-5124-42D6-805C-E4669631D679}" presName="rootConnector" presStyleLbl="node3" presStyleIdx="3" presStyleCnt="8"/>
      <dgm:spPr/>
    </dgm:pt>
    <dgm:pt modelId="{9EABBE43-ADC3-46BE-BF86-B0BB27948DC9}" type="pres">
      <dgm:prSet presAssocID="{C2599B69-5124-42D6-805C-E4669631D679}" presName="hierChild4" presStyleCnt="0"/>
      <dgm:spPr/>
    </dgm:pt>
    <dgm:pt modelId="{B7D61442-0017-4E4C-B0C8-8A9418592758}" type="pres">
      <dgm:prSet presAssocID="{C2599B69-5124-42D6-805C-E4669631D679}" presName="hierChild5" presStyleCnt="0"/>
      <dgm:spPr/>
    </dgm:pt>
    <dgm:pt modelId="{94B1F139-0618-4541-B90B-650DC532F2EF}" type="pres">
      <dgm:prSet presAssocID="{8A319B90-D370-48D1-8BA6-5D75C39CA1D4}" presName="hierChild5" presStyleCnt="0"/>
      <dgm:spPr/>
    </dgm:pt>
    <dgm:pt modelId="{586A64DC-2D34-409D-8DCA-D0FE9C2AD47F}" type="pres">
      <dgm:prSet presAssocID="{B44A0767-78EE-4A4F-B727-F37E795E987E}" presName="Name37" presStyleLbl="parChTrans1D2" presStyleIdx="2" presStyleCnt="4"/>
      <dgm:spPr/>
    </dgm:pt>
    <dgm:pt modelId="{0B5FFA8E-0706-4AD6-A1E0-3EA389FD1B03}" type="pres">
      <dgm:prSet presAssocID="{BC0C69FA-A967-44BD-AD2E-51502E542975}" presName="hierRoot2" presStyleCnt="0">
        <dgm:presLayoutVars>
          <dgm:hierBranch val="init"/>
        </dgm:presLayoutVars>
      </dgm:prSet>
      <dgm:spPr/>
    </dgm:pt>
    <dgm:pt modelId="{78959CCC-D54E-4CB8-A879-B65C9A79CBF5}" type="pres">
      <dgm:prSet presAssocID="{BC0C69FA-A967-44BD-AD2E-51502E542975}" presName="rootComposite" presStyleCnt="0"/>
      <dgm:spPr/>
    </dgm:pt>
    <dgm:pt modelId="{A0F5EF0B-52C3-4887-B9BB-5924C75DA333}" type="pres">
      <dgm:prSet presAssocID="{BC0C69FA-A967-44BD-AD2E-51502E542975}" presName="rootText" presStyleLbl="node2" presStyleIdx="2" presStyleCnt="4">
        <dgm:presLayoutVars>
          <dgm:chPref val="3"/>
        </dgm:presLayoutVars>
      </dgm:prSet>
      <dgm:spPr/>
    </dgm:pt>
    <dgm:pt modelId="{748354FD-AD30-4C62-B772-96092EA6292D}" type="pres">
      <dgm:prSet presAssocID="{BC0C69FA-A967-44BD-AD2E-51502E542975}" presName="rootConnector" presStyleLbl="node2" presStyleIdx="2" presStyleCnt="4"/>
      <dgm:spPr/>
    </dgm:pt>
    <dgm:pt modelId="{5652215A-BDDF-4984-A345-632010A6828C}" type="pres">
      <dgm:prSet presAssocID="{BC0C69FA-A967-44BD-AD2E-51502E542975}" presName="hierChild4" presStyleCnt="0"/>
      <dgm:spPr/>
    </dgm:pt>
    <dgm:pt modelId="{2C95C212-C252-4166-9E39-15A2BCA71671}" type="pres">
      <dgm:prSet presAssocID="{7C461562-8141-414B-8427-663ECDA53568}" presName="Name37" presStyleLbl="parChTrans1D3" presStyleIdx="4" presStyleCnt="8"/>
      <dgm:spPr/>
    </dgm:pt>
    <dgm:pt modelId="{707DE5A3-87A1-4752-B9E5-C85B1658D151}" type="pres">
      <dgm:prSet presAssocID="{F2ADCA05-CDD9-4BDD-A3B9-C56B0752126C}" presName="hierRoot2" presStyleCnt="0">
        <dgm:presLayoutVars>
          <dgm:hierBranch val="init"/>
        </dgm:presLayoutVars>
      </dgm:prSet>
      <dgm:spPr/>
    </dgm:pt>
    <dgm:pt modelId="{BEEDAB23-FB15-440E-89D8-7802B799898C}" type="pres">
      <dgm:prSet presAssocID="{F2ADCA05-CDD9-4BDD-A3B9-C56B0752126C}" presName="rootComposite" presStyleCnt="0"/>
      <dgm:spPr/>
    </dgm:pt>
    <dgm:pt modelId="{514B8541-BBEA-4668-83EE-2F114BD60907}" type="pres">
      <dgm:prSet presAssocID="{F2ADCA05-CDD9-4BDD-A3B9-C56B0752126C}" presName="rootText" presStyleLbl="node3" presStyleIdx="4" presStyleCnt="8">
        <dgm:presLayoutVars>
          <dgm:chPref val="3"/>
        </dgm:presLayoutVars>
      </dgm:prSet>
      <dgm:spPr/>
    </dgm:pt>
    <dgm:pt modelId="{61CA398E-5FBA-42DC-A10D-54897D7B1AF5}" type="pres">
      <dgm:prSet presAssocID="{F2ADCA05-CDD9-4BDD-A3B9-C56B0752126C}" presName="rootConnector" presStyleLbl="node3" presStyleIdx="4" presStyleCnt="8"/>
      <dgm:spPr/>
    </dgm:pt>
    <dgm:pt modelId="{3282DFCA-84E6-441C-B7D0-62CADDB3F0DC}" type="pres">
      <dgm:prSet presAssocID="{F2ADCA05-CDD9-4BDD-A3B9-C56B0752126C}" presName="hierChild4" presStyleCnt="0"/>
      <dgm:spPr/>
    </dgm:pt>
    <dgm:pt modelId="{8A33883F-5620-40C9-9BF9-77338E6AB3EA}" type="pres">
      <dgm:prSet presAssocID="{F2ADCA05-CDD9-4BDD-A3B9-C56B0752126C}" presName="hierChild5" presStyleCnt="0"/>
      <dgm:spPr/>
    </dgm:pt>
    <dgm:pt modelId="{C48041B3-298E-4DEC-B643-ABD589D138C3}" type="pres">
      <dgm:prSet presAssocID="{7BE02B35-677C-4B35-8D5C-DFB58B61078D}" presName="Name37" presStyleLbl="parChTrans1D3" presStyleIdx="5" presStyleCnt="8"/>
      <dgm:spPr/>
    </dgm:pt>
    <dgm:pt modelId="{CC541F73-2104-4BFB-BEC0-1A8CEAEF0092}" type="pres">
      <dgm:prSet presAssocID="{CB10E790-5890-429D-9FD1-F237EB292AC5}" presName="hierRoot2" presStyleCnt="0">
        <dgm:presLayoutVars>
          <dgm:hierBranch val="init"/>
        </dgm:presLayoutVars>
      </dgm:prSet>
      <dgm:spPr/>
    </dgm:pt>
    <dgm:pt modelId="{568F37D1-1A90-42D6-A684-7A31073EB86A}" type="pres">
      <dgm:prSet presAssocID="{CB10E790-5890-429D-9FD1-F237EB292AC5}" presName="rootComposite" presStyleCnt="0"/>
      <dgm:spPr/>
    </dgm:pt>
    <dgm:pt modelId="{222DE6CF-F25A-42E9-A0B3-B1E7028238BA}" type="pres">
      <dgm:prSet presAssocID="{CB10E790-5890-429D-9FD1-F237EB292AC5}" presName="rootText" presStyleLbl="node3" presStyleIdx="5" presStyleCnt="8">
        <dgm:presLayoutVars>
          <dgm:chPref val="3"/>
        </dgm:presLayoutVars>
      </dgm:prSet>
      <dgm:spPr/>
    </dgm:pt>
    <dgm:pt modelId="{7873E054-62C8-41E8-8169-D74C5EF507DC}" type="pres">
      <dgm:prSet presAssocID="{CB10E790-5890-429D-9FD1-F237EB292AC5}" presName="rootConnector" presStyleLbl="node3" presStyleIdx="5" presStyleCnt="8"/>
      <dgm:spPr/>
    </dgm:pt>
    <dgm:pt modelId="{EE16A267-E373-4C05-AFCF-F0E508440449}" type="pres">
      <dgm:prSet presAssocID="{CB10E790-5890-429D-9FD1-F237EB292AC5}" presName="hierChild4" presStyleCnt="0"/>
      <dgm:spPr/>
    </dgm:pt>
    <dgm:pt modelId="{DCAEA5AD-6FCF-4553-9348-55842A2C80E5}" type="pres">
      <dgm:prSet presAssocID="{CB10E790-5890-429D-9FD1-F237EB292AC5}" presName="hierChild5" presStyleCnt="0"/>
      <dgm:spPr/>
    </dgm:pt>
    <dgm:pt modelId="{60B5CC1B-178D-44EF-A9B7-4A798CAF9733}" type="pres">
      <dgm:prSet presAssocID="{BC0C69FA-A967-44BD-AD2E-51502E542975}" presName="hierChild5" presStyleCnt="0"/>
      <dgm:spPr/>
    </dgm:pt>
    <dgm:pt modelId="{EB2402C0-98F1-4AF0-A733-67FE09F2E07E}" type="pres">
      <dgm:prSet presAssocID="{7154E472-AEF0-40E0-8F58-0865A699A828}" presName="Name37" presStyleLbl="parChTrans1D2" presStyleIdx="3" presStyleCnt="4"/>
      <dgm:spPr/>
    </dgm:pt>
    <dgm:pt modelId="{F7B5FA46-491C-4106-BBA7-7FAF7B19C949}" type="pres">
      <dgm:prSet presAssocID="{BD92A351-4B95-4FDB-9BD3-6FBECC18DBB2}" presName="hierRoot2" presStyleCnt="0">
        <dgm:presLayoutVars>
          <dgm:hierBranch val="init"/>
        </dgm:presLayoutVars>
      </dgm:prSet>
      <dgm:spPr/>
    </dgm:pt>
    <dgm:pt modelId="{D0AC29FE-E98A-4FC4-9F95-42F16D3D7F36}" type="pres">
      <dgm:prSet presAssocID="{BD92A351-4B95-4FDB-9BD3-6FBECC18DBB2}" presName="rootComposite" presStyleCnt="0"/>
      <dgm:spPr/>
    </dgm:pt>
    <dgm:pt modelId="{7AC23AE0-B5AC-4BC8-9A9B-E3EDB9B5FA1A}" type="pres">
      <dgm:prSet presAssocID="{BD92A351-4B95-4FDB-9BD3-6FBECC18DBB2}" presName="rootText" presStyleLbl="node2" presStyleIdx="3" presStyleCnt="4">
        <dgm:presLayoutVars>
          <dgm:chPref val="3"/>
        </dgm:presLayoutVars>
      </dgm:prSet>
      <dgm:spPr/>
    </dgm:pt>
    <dgm:pt modelId="{84676DB1-013F-4D81-B4F9-93DD2169BFA6}" type="pres">
      <dgm:prSet presAssocID="{BD92A351-4B95-4FDB-9BD3-6FBECC18DBB2}" presName="rootConnector" presStyleLbl="node2" presStyleIdx="3" presStyleCnt="4"/>
      <dgm:spPr/>
    </dgm:pt>
    <dgm:pt modelId="{899B39AC-F962-4A33-B022-B0AA554DC4B5}" type="pres">
      <dgm:prSet presAssocID="{BD92A351-4B95-4FDB-9BD3-6FBECC18DBB2}" presName="hierChild4" presStyleCnt="0"/>
      <dgm:spPr/>
    </dgm:pt>
    <dgm:pt modelId="{1C85C7E1-245F-4702-BD30-171C782A9BDF}" type="pres">
      <dgm:prSet presAssocID="{607DA397-C6EB-4BB5-B704-8AEDE5FD8056}" presName="Name37" presStyleLbl="parChTrans1D3" presStyleIdx="6" presStyleCnt="8"/>
      <dgm:spPr/>
    </dgm:pt>
    <dgm:pt modelId="{04AA8B66-9C52-471D-BEA4-4AF95032965B}" type="pres">
      <dgm:prSet presAssocID="{4ACAC122-C02A-43C9-87CD-EA33F43D1473}" presName="hierRoot2" presStyleCnt="0">
        <dgm:presLayoutVars>
          <dgm:hierBranch val="init"/>
        </dgm:presLayoutVars>
      </dgm:prSet>
      <dgm:spPr/>
    </dgm:pt>
    <dgm:pt modelId="{2D6876DD-E037-4A05-B54A-A99C14AF3C0A}" type="pres">
      <dgm:prSet presAssocID="{4ACAC122-C02A-43C9-87CD-EA33F43D1473}" presName="rootComposite" presStyleCnt="0"/>
      <dgm:spPr/>
    </dgm:pt>
    <dgm:pt modelId="{8F1542B8-A87B-4C01-8441-7F92AB5E6DC8}" type="pres">
      <dgm:prSet presAssocID="{4ACAC122-C02A-43C9-87CD-EA33F43D1473}" presName="rootText" presStyleLbl="node3" presStyleIdx="6" presStyleCnt="8">
        <dgm:presLayoutVars>
          <dgm:chPref val="3"/>
        </dgm:presLayoutVars>
      </dgm:prSet>
      <dgm:spPr/>
    </dgm:pt>
    <dgm:pt modelId="{AAD37A74-634E-4E39-BA68-18D89288FEBA}" type="pres">
      <dgm:prSet presAssocID="{4ACAC122-C02A-43C9-87CD-EA33F43D1473}" presName="rootConnector" presStyleLbl="node3" presStyleIdx="6" presStyleCnt="8"/>
      <dgm:spPr/>
    </dgm:pt>
    <dgm:pt modelId="{428E70AA-B203-4D8F-823B-2C04676D6B81}" type="pres">
      <dgm:prSet presAssocID="{4ACAC122-C02A-43C9-87CD-EA33F43D1473}" presName="hierChild4" presStyleCnt="0"/>
      <dgm:spPr/>
    </dgm:pt>
    <dgm:pt modelId="{4B768873-BC5F-4FA4-B4C2-B849A4ACAC19}" type="pres">
      <dgm:prSet presAssocID="{4ACAC122-C02A-43C9-87CD-EA33F43D1473}" presName="hierChild5" presStyleCnt="0"/>
      <dgm:spPr/>
    </dgm:pt>
    <dgm:pt modelId="{6C8BA85B-66AA-470A-B25E-94A3B62E717F}" type="pres">
      <dgm:prSet presAssocID="{B2727AFC-A0EC-4F02-9192-8B93811B701C}" presName="Name37" presStyleLbl="parChTrans1D3" presStyleIdx="7" presStyleCnt="8"/>
      <dgm:spPr/>
    </dgm:pt>
    <dgm:pt modelId="{84CA3346-2673-499B-BD66-16CEF1ACC1DE}" type="pres">
      <dgm:prSet presAssocID="{BAF5874D-EE8D-4B7B-A716-0E8929B8A866}" presName="hierRoot2" presStyleCnt="0">
        <dgm:presLayoutVars>
          <dgm:hierBranch val="init"/>
        </dgm:presLayoutVars>
      </dgm:prSet>
      <dgm:spPr/>
    </dgm:pt>
    <dgm:pt modelId="{B31CDA6F-1ED9-4AF0-9891-2864461F80A7}" type="pres">
      <dgm:prSet presAssocID="{BAF5874D-EE8D-4B7B-A716-0E8929B8A866}" presName="rootComposite" presStyleCnt="0"/>
      <dgm:spPr/>
    </dgm:pt>
    <dgm:pt modelId="{2F3E3949-53FC-470D-AD95-2A3D1B6979D7}" type="pres">
      <dgm:prSet presAssocID="{BAF5874D-EE8D-4B7B-A716-0E8929B8A866}" presName="rootText" presStyleLbl="node3" presStyleIdx="7" presStyleCnt="8">
        <dgm:presLayoutVars>
          <dgm:chPref val="3"/>
        </dgm:presLayoutVars>
      </dgm:prSet>
      <dgm:spPr/>
    </dgm:pt>
    <dgm:pt modelId="{BC4F838C-9D7F-42A3-B04A-7F811064C489}" type="pres">
      <dgm:prSet presAssocID="{BAF5874D-EE8D-4B7B-A716-0E8929B8A866}" presName="rootConnector" presStyleLbl="node3" presStyleIdx="7" presStyleCnt="8"/>
      <dgm:spPr/>
    </dgm:pt>
    <dgm:pt modelId="{DE23024D-6264-4ACE-8C70-53B125ECBDA1}" type="pres">
      <dgm:prSet presAssocID="{BAF5874D-EE8D-4B7B-A716-0E8929B8A866}" presName="hierChild4" presStyleCnt="0"/>
      <dgm:spPr/>
    </dgm:pt>
    <dgm:pt modelId="{2C13F69C-A30C-4DDC-8391-CACFDFE3352A}" type="pres">
      <dgm:prSet presAssocID="{BAF5874D-EE8D-4B7B-A716-0E8929B8A866}" presName="hierChild5" presStyleCnt="0"/>
      <dgm:spPr/>
    </dgm:pt>
    <dgm:pt modelId="{FCF4357E-F99F-4C0B-AF76-CE65AC7CB4B3}" type="pres">
      <dgm:prSet presAssocID="{BD92A351-4B95-4FDB-9BD3-6FBECC18DBB2}" presName="hierChild5" presStyleCnt="0"/>
      <dgm:spPr/>
    </dgm:pt>
    <dgm:pt modelId="{19AE084B-EE2A-44E8-A665-902C82C5AB96}" type="pres">
      <dgm:prSet presAssocID="{9ADCD2B2-B844-48FD-8E5E-8AB2E03D1291}" presName="hierChild3" presStyleCnt="0"/>
      <dgm:spPr/>
    </dgm:pt>
  </dgm:ptLst>
  <dgm:cxnLst>
    <dgm:cxn modelId="{A6F6EE06-F31D-41C9-AE1A-B085A352B848}" type="presOf" srcId="{AAFD8DF0-3A5E-453A-850D-9079D3CF110B}" destId="{F97F7D74-F12F-471B-8854-C340AF1D49EC}" srcOrd="0" destOrd="0" presId="urn:microsoft.com/office/officeart/2005/8/layout/orgChart1"/>
    <dgm:cxn modelId="{25F17107-DC30-4BA6-A824-DAAB1CB88416}" type="presOf" srcId="{F2ADCA05-CDD9-4BDD-A3B9-C56B0752126C}" destId="{61CA398E-5FBA-42DC-A10D-54897D7B1AF5}" srcOrd="1" destOrd="0" presId="urn:microsoft.com/office/officeart/2005/8/layout/orgChart1"/>
    <dgm:cxn modelId="{626AEA0A-3D40-46DB-AD83-81CA9400E213}" type="presOf" srcId="{F92BAA82-2262-4CF8-B6CD-0A92C94D0A33}" destId="{DD5056AE-2E09-427D-9209-D053893BC365}" srcOrd="0" destOrd="0" presId="urn:microsoft.com/office/officeart/2005/8/layout/orgChart1"/>
    <dgm:cxn modelId="{38953F0D-E709-4DF1-8E30-71007DF1D068}" type="presOf" srcId="{9ADCD2B2-B844-48FD-8E5E-8AB2E03D1291}" destId="{EF92E52B-326C-448D-977F-9F3C1E8E3A54}" srcOrd="1" destOrd="0" presId="urn:microsoft.com/office/officeart/2005/8/layout/orgChart1"/>
    <dgm:cxn modelId="{A154670F-83C4-4398-A03F-AFC16B67E02E}" srcId="{BD92A351-4B95-4FDB-9BD3-6FBECC18DBB2}" destId="{4ACAC122-C02A-43C9-87CD-EA33F43D1473}" srcOrd="0" destOrd="0" parTransId="{607DA397-C6EB-4BB5-B704-8AEDE5FD8056}" sibTransId="{9F8793B2-B42F-4B3D-BA8F-51FC2FDD6479}"/>
    <dgm:cxn modelId="{57AED619-98B6-4399-AFFF-7687FB1AB1E7}" type="presOf" srcId="{4ACAC122-C02A-43C9-87CD-EA33F43D1473}" destId="{AAD37A74-634E-4E39-BA68-18D89288FEBA}" srcOrd="1" destOrd="0" presId="urn:microsoft.com/office/officeart/2005/8/layout/orgChart1"/>
    <dgm:cxn modelId="{52C8231D-2A95-4241-8205-601AB43CC2A8}" srcId="{9ADCD2B2-B844-48FD-8E5E-8AB2E03D1291}" destId="{BD92A351-4B95-4FDB-9BD3-6FBECC18DBB2}" srcOrd="3" destOrd="0" parTransId="{7154E472-AEF0-40E0-8F58-0865A699A828}" sibTransId="{F0C7562B-D1D6-4D79-842D-BC03C5C1F6F4}"/>
    <dgm:cxn modelId="{485D781F-7424-4E02-9B0D-18A719FABA43}" type="presOf" srcId="{0F64A747-A6DF-4142-8BEF-235438691EE5}" destId="{2C364BF5-12E0-430D-BE12-263BE65373DF}" srcOrd="0" destOrd="0" presId="urn:microsoft.com/office/officeart/2005/8/layout/orgChart1"/>
    <dgm:cxn modelId="{9ED8AE27-8298-41CF-AD0C-9C59F31C088C}" srcId="{9ADCD2B2-B844-48FD-8E5E-8AB2E03D1291}" destId="{F6BA955A-8B3D-4DF1-BB96-47607CCDE223}" srcOrd="0" destOrd="0" parTransId="{C26CA4C8-C318-4243-AC6A-31F27E26841D}" sibTransId="{3557B997-29F8-46A4-832D-7ABF544DB768}"/>
    <dgm:cxn modelId="{D99D2C38-1FA7-45FB-B76A-C97E54942736}" type="presOf" srcId="{BD92A351-4B95-4FDB-9BD3-6FBECC18DBB2}" destId="{84676DB1-013F-4D81-B4F9-93DD2169BFA6}" srcOrd="1" destOrd="0" presId="urn:microsoft.com/office/officeart/2005/8/layout/orgChart1"/>
    <dgm:cxn modelId="{B171C039-B73D-495A-8227-A872137099F3}" type="presOf" srcId="{607DA397-C6EB-4BB5-B704-8AEDE5FD8056}" destId="{1C85C7E1-245F-4702-BD30-171C782A9BDF}" srcOrd="0" destOrd="0" presId="urn:microsoft.com/office/officeart/2005/8/layout/orgChart1"/>
    <dgm:cxn modelId="{7ACAC93D-9E4F-4C1F-99C9-AC97B33DC894}" srcId="{F6BA955A-8B3D-4DF1-BB96-47607CCDE223}" destId="{F92BAA82-2262-4CF8-B6CD-0A92C94D0A33}" srcOrd="1" destOrd="0" parTransId="{ECC79A5C-99F6-4DE9-AD99-5D4D113F5408}" sibTransId="{C9D312B3-3207-45EE-B0FE-0C08C9BD7768}"/>
    <dgm:cxn modelId="{067DE860-DFFF-45B6-97F8-E90AE784371D}" type="presOf" srcId="{4ACAC122-C02A-43C9-87CD-EA33F43D1473}" destId="{8F1542B8-A87B-4C01-8441-7F92AB5E6DC8}" srcOrd="0" destOrd="0" presId="urn:microsoft.com/office/officeart/2005/8/layout/orgChart1"/>
    <dgm:cxn modelId="{11B66D61-A705-4D30-BD41-F5E36E534B7C}" type="presOf" srcId="{B2727AFC-A0EC-4F02-9192-8B93811B701C}" destId="{6C8BA85B-66AA-470A-B25E-94A3B62E717F}" srcOrd="0" destOrd="0" presId="urn:microsoft.com/office/officeart/2005/8/layout/orgChart1"/>
    <dgm:cxn modelId="{9D121443-7E5F-4482-9B43-A72139FF1B56}" type="presOf" srcId="{BAF5874D-EE8D-4B7B-A716-0E8929B8A866}" destId="{BC4F838C-9D7F-42A3-B04A-7F811064C489}" srcOrd="1" destOrd="0" presId="urn:microsoft.com/office/officeart/2005/8/layout/orgChart1"/>
    <dgm:cxn modelId="{DC652444-32E2-48B5-8CB0-9F9C37557EA9}" type="presOf" srcId="{F2ADCA05-CDD9-4BDD-A3B9-C56B0752126C}" destId="{514B8541-BBEA-4668-83EE-2F114BD60907}" srcOrd="0" destOrd="0" presId="urn:microsoft.com/office/officeart/2005/8/layout/orgChart1"/>
    <dgm:cxn modelId="{108B7E64-DC36-4692-91BF-B49882537930}" srcId="{BC0C69FA-A967-44BD-AD2E-51502E542975}" destId="{CB10E790-5890-429D-9FD1-F237EB292AC5}" srcOrd="1" destOrd="0" parTransId="{7BE02B35-677C-4B35-8D5C-DFB58B61078D}" sibTransId="{03141DA8-CFEB-4823-B1E9-97CFDCBA00E6}"/>
    <dgm:cxn modelId="{6A341169-ED93-4E81-A696-7FF6A59193DA}" type="presOf" srcId="{7C461562-8141-414B-8427-663ECDA53568}" destId="{2C95C212-C252-4166-9E39-15A2BCA71671}" srcOrd="0" destOrd="0" presId="urn:microsoft.com/office/officeart/2005/8/layout/orgChart1"/>
    <dgm:cxn modelId="{7BD7B849-8C97-42AC-A5F6-494885B2A293}" type="presOf" srcId="{F6BA955A-8B3D-4DF1-BB96-47607CCDE223}" destId="{14FA0532-6688-421B-81EB-C7FB734623C9}" srcOrd="0" destOrd="0" presId="urn:microsoft.com/office/officeart/2005/8/layout/orgChart1"/>
    <dgm:cxn modelId="{CFAB256B-C1B4-48FE-9B85-33363331B07F}" type="presOf" srcId="{CB10E790-5890-429D-9FD1-F237EB292AC5}" destId="{7873E054-62C8-41E8-8169-D74C5EF507DC}" srcOrd="1" destOrd="0" presId="urn:microsoft.com/office/officeart/2005/8/layout/orgChart1"/>
    <dgm:cxn modelId="{3214934D-00A6-4F6E-B884-A1EE46507788}" type="presOf" srcId="{BAF5874D-EE8D-4B7B-A716-0E8929B8A866}" destId="{2F3E3949-53FC-470D-AD95-2A3D1B6979D7}" srcOrd="0" destOrd="0" presId="urn:microsoft.com/office/officeart/2005/8/layout/orgChart1"/>
    <dgm:cxn modelId="{6984CD58-8EBB-4CC4-8DC0-2E24106B776D}" type="presOf" srcId="{7154E472-AEF0-40E0-8F58-0865A699A828}" destId="{EB2402C0-98F1-4AF0-A733-67FE09F2E07E}" srcOrd="0" destOrd="0" presId="urn:microsoft.com/office/officeart/2005/8/layout/orgChart1"/>
    <dgm:cxn modelId="{83605459-8B69-4C00-AF05-5533C3A169DD}" srcId="{8A319B90-D370-48D1-8BA6-5D75C39CA1D4}" destId="{C2599B69-5124-42D6-805C-E4669631D679}" srcOrd="1" destOrd="0" parTransId="{701F36E7-B393-4241-9D76-B8AC03CB3B4C}" sibTransId="{FA4C5F76-EA36-4DB2-B4BA-DC11DA52A90E}"/>
    <dgm:cxn modelId="{88B3177F-666B-45C9-80BB-31E65E7A3536}" type="presOf" srcId="{BD92A351-4B95-4FDB-9BD3-6FBECC18DBB2}" destId="{7AC23AE0-B5AC-4BC8-9A9B-E3EDB9B5FA1A}" srcOrd="0" destOrd="0" presId="urn:microsoft.com/office/officeart/2005/8/layout/orgChart1"/>
    <dgm:cxn modelId="{C9DC1485-B33D-49DA-BE6A-E3FC11F02712}" type="presOf" srcId="{C2599B69-5124-42D6-805C-E4669631D679}" destId="{93B231CB-EB57-4DF0-80D8-DF12A7C7BC82}" srcOrd="1" destOrd="0" presId="urn:microsoft.com/office/officeart/2005/8/layout/orgChart1"/>
    <dgm:cxn modelId="{BC541788-7A56-4A38-86AA-324C3DEFED53}" type="presOf" srcId="{BC0C69FA-A967-44BD-AD2E-51502E542975}" destId="{748354FD-AD30-4C62-B772-96092EA6292D}" srcOrd="1" destOrd="0" presId="urn:microsoft.com/office/officeart/2005/8/layout/orgChart1"/>
    <dgm:cxn modelId="{A6A21D88-CA45-4B12-953E-B8BC4F081E97}" type="presOf" srcId="{CB10E790-5890-429D-9FD1-F237EB292AC5}" destId="{222DE6CF-F25A-42E9-A0B3-B1E7028238BA}" srcOrd="0" destOrd="0" presId="urn:microsoft.com/office/officeart/2005/8/layout/orgChart1"/>
    <dgm:cxn modelId="{DEB22889-4EBC-4C9B-A100-889EC5D5969B}" type="presOf" srcId="{C2599B69-5124-42D6-805C-E4669631D679}" destId="{570E167B-1608-4972-866A-746691A11E27}" srcOrd="0" destOrd="0" presId="urn:microsoft.com/office/officeart/2005/8/layout/orgChart1"/>
    <dgm:cxn modelId="{96D65F8A-A7F9-4E11-A0EB-0E5CDD19F6D2}" srcId="{8A319B90-D370-48D1-8BA6-5D75C39CA1D4}" destId="{8A3DBC92-B8D9-4643-B31A-123B9E17FAFA}" srcOrd="0" destOrd="0" parTransId="{59CD9278-9362-41ED-9D6E-A82FD0BF0CD1}" sibTransId="{151E3941-E4DA-42AA-8A1E-AE3AF6BCE240}"/>
    <dgm:cxn modelId="{F40CCC8C-18B5-47BF-9B17-5FA883BB002F}" type="presOf" srcId="{7BE02B35-677C-4B35-8D5C-DFB58B61078D}" destId="{C48041B3-298E-4DEC-B643-ABD589D138C3}" srcOrd="0" destOrd="0" presId="urn:microsoft.com/office/officeart/2005/8/layout/orgChart1"/>
    <dgm:cxn modelId="{0D5DCB8E-12FF-4A63-AE5C-8B49B52CD6EF}" srcId="{9ADCD2B2-B844-48FD-8E5E-8AB2E03D1291}" destId="{BC0C69FA-A967-44BD-AD2E-51502E542975}" srcOrd="2" destOrd="0" parTransId="{B44A0767-78EE-4A4F-B727-F37E795E987E}" sibTransId="{AAE47BBF-7A9C-44CB-AFCC-A3F5AF971AE6}"/>
    <dgm:cxn modelId="{72901D97-9BDB-4AF8-8AEA-FDFADE75414F}" type="presOf" srcId="{88A416DB-D7EC-4501-A953-EF889C69470B}" destId="{CEE9198E-4936-4C22-A1B8-C1E3E539AB38}" srcOrd="0" destOrd="0" presId="urn:microsoft.com/office/officeart/2005/8/layout/orgChart1"/>
    <dgm:cxn modelId="{930EBA97-7D25-4CF7-A31B-598DE4247D04}" type="presOf" srcId="{F6BA955A-8B3D-4DF1-BB96-47607CCDE223}" destId="{B6E44842-12F7-473D-BF10-9E2335729809}" srcOrd="1" destOrd="0" presId="urn:microsoft.com/office/officeart/2005/8/layout/orgChart1"/>
    <dgm:cxn modelId="{328F3698-28D8-4A33-AB2F-D60A0E04BAA2}" srcId="{F6BA955A-8B3D-4DF1-BB96-47607CCDE223}" destId="{88A416DB-D7EC-4501-A953-EF889C69470B}" srcOrd="0" destOrd="0" parTransId="{0F64A747-A6DF-4142-8BEF-235438691EE5}" sibTransId="{284EC3F6-9739-4998-88EE-43C061BFF845}"/>
    <dgm:cxn modelId="{7CB3BB9E-EDA0-4486-AAA3-F0E1D34CC820}" type="presOf" srcId="{ECC79A5C-99F6-4DE9-AD99-5D4D113F5408}" destId="{9619603A-61A0-42A3-BA80-12AEBEB54E40}" srcOrd="0" destOrd="0" presId="urn:microsoft.com/office/officeart/2005/8/layout/orgChart1"/>
    <dgm:cxn modelId="{2657C49F-E498-4945-A28D-785D13DE4D7A}" srcId="{BC0C69FA-A967-44BD-AD2E-51502E542975}" destId="{F2ADCA05-CDD9-4BDD-A3B9-C56B0752126C}" srcOrd="0" destOrd="0" parTransId="{7C461562-8141-414B-8427-663ECDA53568}" sibTransId="{664E0406-4CA9-4BA5-9E0B-D9E87806B21C}"/>
    <dgm:cxn modelId="{3E20AAA0-2D03-4381-9673-28130881951D}" type="presOf" srcId="{C5FCB0A8-F294-48CE-8188-67C2D9A1BE3E}" destId="{EE28F20D-6C79-444F-9CC5-A6AD9026BC41}" srcOrd="0" destOrd="0" presId="urn:microsoft.com/office/officeart/2005/8/layout/orgChart1"/>
    <dgm:cxn modelId="{0D7E42A4-15BA-4FA9-80FB-CAF564DC2EEB}" type="presOf" srcId="{8A319B90-D370-48D1-8BA6-5D75C39CA1D4}" destId="{0E4AA6BB-8F30-4832-9758-1A0A0B5FBE3D}" srcOrd="1" destOrd="0" presId="urn:microsoft.com/office/officeart/2005/8/layout/orgChart1"/>
    <dgm:cxn modelId="{3485D2A5-B256-42FC-B04D-9C5846687EE0}" type="presOf" srcId="{59CD9278-9362-41ED-9D6E-A82FD0BF0CD1}" destId="{30F56835-4117-4BF4-9290-1618187AD691}" srcOrd="0" destOrd="0" presId="urn:microsoft.com/office/officeart/2005/8/layout/orgChart1"/>
    <dgm:cxn modelId="{E51B11A6-D22D-40EA-ADE0-D3236CF1BD39}" type="presOf" srcId="{88A416DB-D7EC-4501-A953-EF889C69470B}" destId="{384BEEBA-D21C-43A2-87C5-082449B0FDC1}" srcOrd="1" destOrd="0" presId="urn:microsoft.com/office/officeart/2005/8/layout/orgChart1"/>
    <dgm:cxn modelId="{42F277AC-6963-48A3-9283-4F4A91CFC799}" type="presOf" srcId="{701F36E7-B393-4241-9D76-B8AC03CB3B4C}" destId="{195DA61F-1BED-42D7-B092-F295740A5BF4}" srcOrd="0" destOrd="0" presId="urn:microsoft.com/office/officeart/2005/8/layout/orgChart1"/>
    <dgm:cxn modelId="{1837FAC5-BB82-4C1B-BC4E-F9797B1BA407}" type="presOf" srcId="{B44A0767-78EE-4A4F-B727-F37E795E987E}" destId="{586A64DC-2D34-409D-8DCA-D0FE9C2AD47F}" srcOrd="0" destOrd="0" presId="urn:microsoft.com/office/officeart/2005/8/layout/orgChart1"/>
    <dgm:cxn modelId="{E01C7FC7-D65F-489E-B39F-A6326A211328}" srcId="{BD92A351-4B95-4FDB-9BD3-6FBECC18DBB2}" destId="{BAF5874D-EE8D-4B7B-A716-0E8929B8A866}" srcOrd="1" destOrd="0" parTransId="{B2727AFC-A0EC-4F02-9192-8B93811B701C}" sibTransId="{5BAD2267-19BE-4816-B8E0-49BEACA9FB83}"/>
    <dgm:cxn modelId="{E1C1DDC7-5622-4065-8AC6-A92B46A848FB}" srcId="{C5FCB0A8-F294-48CE-8188-67C2D9A1BE3E}" destId="{9ADCD2B2-B844-48FD-8E5E-8AB2E03D1291}" srcOrd="0" destOrd="0" parTransId="{A3A79426-1993-4AA7-BECF-0315742B63E5}" sibTransId="{26741F3F-18D4-4604-A3A8-FA49D5BCB6C1}"/>
    <dgm:cxn modelId="{34AEFEC7-07AC-4E1F-985B-6A40B8A07C91}" type="presOf" srcId="{8A3DBC92-B8D9-4643-B31A-123B9E17FAFA}" destId="{19076DF7-3612-4C0E-87EA-82072A769D35}" srcOrd="1" destOrd="0" presId="urn:microsoft.com/office/officeart/2005/8/layout/orgChart1"/>
    <dgm:cxn modelId="{29EAB0CF-452E-453D-93BE-98DBE39498ED}" type="presOf" srcId="{F92BAA82-2262-4CF8-B6CD-0A92C94D0A33}" destId="{B7AE6F9D-EF28-4A2F-87F0-07F2E71CFB3A}" srcOrd="1" destOrd="0" presId="urn:microsoft.com/office/officeart/2005/8/layout/orgChart1"/>
    <dgm:cxn modelId="{2B6491D4-8C8F-4BF0-A785-0B1FAF751ACE}" type="presOf" srcId="{BC0C69FA-A967-44BD-AD2E-51502E542975}" destId="{A0F5EF0B-52C3-4887-B9BB-5924C75DA333}" srcOrd="0" destOrd="0" presId="urn:microsoft.com/office/officeart/2005/8/layout/orgChart1"/>
    <dgm:cxn modelId="{631535E0-1969-43FF-8629-1AA90B4B728A}" type="presOf" srcId="{8A319B90-D370-48D1-8BA6-5D75C39CA1D4}" destId="{8B935AE6-3EEF-49D3-92CD-549ED2C17156}" srcOrd="0" destOrd="0" presId="urn:microsoft.com/office/officeart/2005/8/layout/orgChart1"/>
    <dgm:cxn modelId="{2451D9E0-0428-4283-8913-84C8835F4461}" type="presOf" srcId="{9ADCD2B2-B844-48FD-8E5E-8AB2E03D1291}" destId="{6D5B45F3-02A3-41BE-AB9A-AF8539140F81}" srcOrd="0" destOrd="0" presId="urn:microsoft.com/office/officeart/2005/8/layout/orgChart1"/>
    <dgm:cxn modelId="{048988E7-6983-40C9-BDB1-CC3AF770AA02}" type="presOf" srcId="{C26CA4C8-C318-4243-AC6A-31F27E26841D}" destId="{C231450D-BA07-4A87-97F4-C08F78321F05}" srcOrd="0" destOrd="0" presId="urn:microsoft.com/office/officeart/2005/8/layout/orgChart1"/>
    <dgm:cxn modelId="{DC7625F6-B1D6-4AD6-8D08-A2FBD2E49D90}" type="presOf" srcId="{8A3DBC92-B8D9-4643-B31A-123B9E17FAFA}" destId="{B33E2A3A-BB0D-4043-8839-554546CB674A}" srcOrd="0" destOrd="0" presId="urn:microsoft.com/office/officeart/2005/8/layout/orgChart1"/>
    <dgm:cxn modelId="{648A54FC-52F1-4748-B44C-C3B4AD124BA6}" srcId="{9ADCD2B2-B844-48FD-8E5E-8AB2E03D1291}" destId="{8A319B90-D370-48D1-8BA6-5D75C39CA1D4}" srcOrd="1" destOrd="0" parTransId="{AAFD8DF0-3A5E-453A-850D-9079D3CF110B}" sibTransId="{5FD934B3-7F7E-4F9B-87B7-7B57FA40471C}"/>
    <dgm:cxn modelId="{879185D2-AEA6-4208-A139-ADE5CF074C95}" type="presParOf" srcId="{EE28F20D-6C79-444F-9CC5-A6AD9026BC41}" destId="{F5519278-1E99-416B-B8CA-74EADF773C41}" srcOrd="0" destOrd="0" presId="urn:microsoft.com/office/officeart/2005/8/layout/orgChart1"/>
    <dgm:cxn modelId="{961CB73D-FBF2-4DE9-9378-94712CF5FE48}" type="presParOf" srcId="{F5519278-1E99-416B-B8CA-74EADF773C41}" destId="{B3A97952-17F9-4B50-BCC1-2D5305A79DD8}" srcOrd="0" destOrd="0" presId="urn:microsoft.com/office/officeart/2005/8/layout/orgChart1"/>
    <dgm:cxn modelId="{9C910689-43DB-4802-9BF7-AE6D66D9D718}" type="presParOf" srcId="{B3A97952-17F9-4B50-BCC1-2D5305A79DD8}" destId="{6D5B45F3-02A3-41BE-AB9A-AF8539140F81}" srcOrd="0" destOrd="0" presId="urn:microsoft.com/office/officeart/2005/8/layout/orgChart1"/>
    <dgm:cxn modelId="{68E2A888-D86E-4627-9C87-61229A3CF9D7}" type="presParOf" srcId="{B3A97952-17F9-4B50-BCC1-2D5305A79DD8}" destId="{EF92E52B-326C-448D-977F-9F3C1E8E3A54}" srcOrd="1" destOrd="0" presId="urn:microsoft.com/office/officeart/2005/8/layout/orgChart1"/>
    <dgm:cxn modelId="{16CDE0B4-D006-4484-8B1B-5F15E3CE460F}" type="presParOf" srcId="{F5519278-1E99-416B-B8CA-74EADF773C41}" destId="{71C3A20E-4D40-40A5-BEC7-83A3171CB873}" srcOrd="1" destOrd="0" presId="urn:microsoft.com/office/officeart/2005/8/layout/orgChart1"/>
    <dgm:cxn modelId="{3455B0D0-684B-457B-9FAD-36FB2DA86612}" type="presParOf" srcId="{71C3A20E-4D40-40A5-BEC7-83A3171CB873}" destId="{C231450D-BA07-4A87-97F4-C08F78321F05}" srcOrd="0" destOrd="0" presId="urn:microsoft.com/office/officeart/2005/8/layout/orgChart1"/>
    <dgm:cxn modelId="{70684842-8685-4FB0-A4B6-EFBE7E8CB017}" type="presParOf" srcId="{71C3A20E-4D40-40A5-BEC7-83A3171CB873}" destId="{F5ED9A66-989C-47FB-9E20-2FB1293F9782}" srcOrd="1" destOrd="0" presId="urn:microsoft.com/office/officeart/2005/8/layout/orgChart1"/>
    <dgm:cxn modelId="{375BFF48-F138-4E97-9E6C-6F9B433BA7C2}" type="presParOf" srcId="{F5ED9A66-989C-47FB-9E20-2FB1293F9782}" destId="{624E7CC6-8D71-4CED-B0CA-588C6BF63E1C}" srcOrd="0" destOrd="0" presId="urn:microsoft.com/office/officeart/2005/8/layout/orgChart1"/>
    <dgm:cxn modelId="{B1CEB294-5A57-4BDC-8A4D-49B397AD2F39}" type="presParOf" srcId="{624E7CC6-8D71-4CED-B0CA-588C6BF63E1C}" destId="{14FA0532-6688-421B-81EB-C7FB734623C9}" srcOrd="0" destOrd="0" presId="urn:microsoft.com/office/officeart/2005/8/layout/orgChart1"/>
    <dgm:cxn modelId="{A9AF6D6D-C585-433B-8A6A-DC44AB1127E0}" type="presParOf" srcId="{624E7CC6-8D71-4CED-B0CA-588C6BF63E1C}" destId="{B6E44842-12F7-473D-BF10-9E2335729809}" srcOrd="1" destOrd="0" presId="urn:microsoft.com/office/officeart/2005/8/layout/orgChart1"/>
    <dgm:cxn modelId="{656D13B0-C31A-4C73-B824-AB1E2005310A}" type="presParOf" srcId="{F5ED9A66-989C-47FB-9E20-2FB1293F9782}" destId="{2176DEC9-D80D-4289-BF8F-3D1AD2D239FD}" srcOrd="1" destOrd="0" presId="urn:microsoft.com/office/officeart/2005/8/layout/orgChart1"/>
    <dgm:cxn modelId="{D8E04255-629C-4A84-9181-85E5686F406C}" type="presParOf" srcId="{2176DEC9-D80D-4289-BF8F-3D1AD2D239FD}" destId="{2C364BF5-12E0-430D-BE12-263BE65373DF}" srcOrd="0" destOrd="0" presId="urn:microsoft.com/office/officeart/2005/8/layout/orgChart1"/>
    <dgm:cxn modelId="{625EBC42-3BCA-4FB1-A768-69848FC76D05}" type="presParOf" srcId="{2176DEC9-D80D-4289-BF8F-3D1AD2D239FD}" destId="{FA82BCCD-AF49-49E4-A99D-09FF932506C0}" srcOrd="1" destOrd="0" presId="urn:microsoft.com/office/officeart/2005/8/layout/orgChart1"/>
    <dgm:cxn modelId="{6C849EC0-B824-405E-B452-A90C6AD34F80}" type="presParOf" srcId="{FA82BCCD-AF49-49E4-A99D-09FF932506C0}" destId="{1E5E2E46-0D92-493B-9BE2-3A41D2DDF210}" srcOrd="0" destOrd="0" presId="urn:microsoft.com/office/officeart/2005/8/layout/orgChart1"/>
    <dgm:cxn modelId="{2D234288-80DF-4263-9D53-5A18E5F514D4}" type="presParOf" srcId="{1E5E2E46-0D92-493B-9BE2-3A41D2DDF210}" destId="{CEE9198E-4936-4C22-A1B8-C1E3E539AB38}" srcOrd="0" destOrd="0" presId="urn:microsoft.com/office/officeart/2005/8/layout/orgChart1"/>
    <dgm:cxn modelId="{6A6A9E02-6053-4BB8-9078-9728A9A6DF45}" type="presParOf" srcId="{1E5E2E46-0D92-493B-9BE2-3A41D2DDF210}" destId="{384BEEBA-D21C-43A2-87C5-082449B0FDC1}" srcOrd="1" destOrd="0" presId="urn:microsoft.com/office/officeart/2005/8/layout/orgChart1"/>
    <dgm:cxn modelId="{F993DA56-A532-44D0-A28D-241C9FB0B9ED}" type="presParOf" srcId="{FA82BCCD-AF49-49E4-A99D-09FF932506C0}" destId="{4DF03C57-2C91-4625-AE79-59F87B327A5B}" srcOrd="1" destOrd="0" presId="urn:microsoft.com/office/officeart/2005/8/layout/orgChart1"/>
    <dgm:cxn modelId="{02D0F0B0-F4C1-4FA0-B21D-D23608B3F2BA}" type="presParOf" srcId="{FA82BCCD-AF49-49E4-A99D-09FF932506C0}" destId="{1EA53909-8AC8-46CE-B881-8C836F29D741}" srcOrd="2" destOrd="0" presId="urn:microsoft.com/office/officeart/2005/8/layout/orgChart1"/>
    <dgm:cxn modelId="{7B5D6989-3D6A-4BC9-A8DC-398FDAAD5FC1}" type="presParOf" srcId="{2176DEC9-D80D-4289-BF8F-3D1AD2D239FD}" destId="{9619603A-61A0-42A3-BA80-12AEBEB54E40}" srcOrd="2" destOrd="0" presId="urn:microsoft.com/office/officeart/2005/8/layout/orgChart1"/>
    <dgm:cxn modelId="{80EA1D92-CA7E-4E9E-9CC8-0A22A3F331DF}" type="presParOf" srcId="{2176DEC9-D80D-4289-BF8F-3D1AD2D239FD}" destId="{D7628123-630C-4235-882D-1A545D523C60}" srcOrd="3" destOrd="0" presId="urn:microsoft.com/office/officeart/2005/8/layout/orgChart1"/>
    <dgm:cxn modelId="{506ABA6A-A673-4C74-917D-6D0A60A4F151}" type="presParOf" srcId="{D7628123-630C-4235-882D-1A545D523C60}" destId="{77E92532-81F1-455B-9626-BD85A7EB270E}" srcOrd="0" destOrd="0" presId="urn:microsoft.com/office/officeart/2005/8/layout/orgChart1"/>
    <dgm:cxn modelId="{100824A1-B78F-411D-91BC-E4FA46358EE8}" type="presParOf" srcId="{77E92532-81F1-455B-9626-BD85A7EB270E}" destId="{DD5056AE-2E09-427D-9209-D053893BC365}" srcOrd="0" destOrd="0" presId="urn:microsoft.com/office/officeart/2005/8/layout/orgChart1"/>
    <dgm:cxn modelId="{946EFB27-BF5B-4FA0-9041-53E290A9BAA4}" type="presParOf" srcId="{77E92532-81F1-455B-9626-BD85A7EB270E}" destId="{B7AE6F9D-EF28-4A2F-87F0-07F2E71CFB3A}" srcOrd="1" destOrd="0" presId="urn:microsoft.com/office/officeart/2005/8/layout/orgChart1"/>
    <dgm:cxn modelId="{8F75C9B5-3DC4-4D4F-83E2-2985E329CD06}" type="presParOf" srcId="{D7628123-630C-4235-882D-1A545D523C60}" destId="{D22213E4-EE6A-4E19-BB94-7E4056116801}" srcOrd="1" destOrd="0" presId="urn:microsoft.com/office/officeart/2005/8/layout/orgChart1"/>
    <dgm:cxn modelId="{FD6B1062-1566-4161-957B-B90C82525777}" type="presParOf" srcId="{D7628123-630C-4235-882D-1A545D523C60}" destId="{120B5F7C-2A23-4D6E-834A-E5D1AFD865DC}" srcOrd="2" destOrd="0" presId="urn:microsoft.com/office/officeart/2005/8/layout/orgChart1"/>
    <dgm:cxn modelId="{B8BB2404-50AC-44F6-8A11-9D0EDB57DE43}" type="presParOf" srcId="{F5ED9A66-989C-47FB-9E20-2FB1293F9782}" destId="{9519B80D-D2A1-41D6-BDD1-99FE406FCAEB}" srcOrd="2" destOrd="0" presId="urn:microsoft.com/office/officeart/2005/8/layout/orgChart1"/>
    <dgm:cxn modelId="{95D5CA3E-434B-4F44-B38A-6BA28025F14F}" type="presParOf" srcId="{71C3A20E-4D40-40A5-BEC7-83A3171CB873}" destId="{F97F7D74-F12F-471B-8854-C340AF1D49EC}" srcOrd="2" destOrd="0" presId="urn:microsoft.com/office/officeart/2005/8/layout/orgChart1"/>
    <dgm:cxn modelId="{1756CC3C-9F25-464E-A763-FF709ACA47DF}" type="presParOf" srcId="{71C3A20E-4D40-40A5-BEC7-83A3171CB873}" destId="{24AB59DB-CF53-452C-A501-2062B9354896}" srcOrd="3" destOrd="0" presId="urn:microsoft.com/office/officeart/2005/8/layout/orgChart1"/>
    <dgm:cxn modelId="{931CED87-FF46-4605-A40D-1AB76FC701D8}" type="presParOf" srcId="{24AB59DB-CF53-452C-A501-2062B9354896}" destId="{2520CE8F-6C95-4A69-8934-F3B4BA7AAF40}" srcOrd="0" destOrd="0" presId="urn:microsoft.com/office/officeart/2005/8/layout/orgChart1"/>
    <dgm:cxn modelId="{CB70CE87-3D4F-4EAA-8011-05B6F34103BB}" type="presParOf" srcId="{2520CE8F-6C95-4A69-8934-F3B4BA7AAF40}" destId="{8B935AE6-3EEF-49D3-92CD-549ED2C17156}" srcOrd="0" destOrd="0" presId="urn:microsoft.com/office/officeart/2005/8/layout/orgChart1"/>
    <dgm:cxn modelId="{93968657-1642-45E5-B708-CE56B6518DDF}" type="presParOf" srcId="{2520CE8F-6C95-4A69-8934-F3B4BA7AAF40}" destId="{0E4AA6BB-8F30-4832-9758-1A0A0B5FBE3D}" srcOrd="1" destOrd="0" presId="urn:microsoft.com/office/officeart/2005/8/layout/orgChart1"/>
    <dgm:cxn modelId="{E5C8F138-E055-4FF6-9317-395AB8C4534A}" type="presParOf" srcId="{24AB59DB-CF53-452C-A501-2062B9354896}" destId="{DCC3CC4F-953B-4CAD-9F38-9DFDD8BAF824}" srcOrd="1" destOrd="0" presId="urn:microsoft.com/office/officeart/2005/8/layout/orgChart1"/>
    <dgm:cxn modelId="{A0EFF2F0-0846-4EE0-A609-CB69A1F9BDA1}" type="presParOf" srcId="{DCC3CC4F-953B-4CAD-9F38-9DFDD8BAF824}" destId="{30F56835-4117-4BF4-9290-1618187AD691}" srcOrd="0" destOrd="0" presId="urn:microsoft.com/office/officeart/2005/8/layout/orgChart1"/>
    <dgm:cxn modelId="{1C52E918-E865-41FD-B02E-2C14ECA88D37}" type="presParOf" srcId="{DCC3CC4F-953B-4CAD-9F38-9DFDD8BAF824}" destId="{40C80DE8-BA4C-4533-B88E-B0B3C959EEF4}" srcOrd="1" destOrd="0" presId="urn:microsoft.com/office/officeart/2005/8/layout/orgChart1"/>
    <dgm:cxn modelId="{F451CE77-1CA7-469F-AD3D-9BC5A28EE4C6}" type="presParOf" srcId="{40C80DE8-BA4C-4533-B88E-B0B3C959EEF4}" destId="{AF61DC38-E951-42FA-822A-EAAFF8F4CA85}" srcOrd="0" destOrd="0" presId="urn:microsoft.com/office/officeart/2005/8/layout/orgChart1"/>
    <dgm:cxn modelId="{8F2A0C2B-9CB4-46B0-A2FD-A43691664E52}" type="presParOf" srcId="{AF61DC38-E951-42FA-822A-EAAFF8F4CA85}" destId="{B33E2A3A-BB0D-4043-8839-554546CB674A}" srcOrd="0" destOrd="0" presId="urn:microsoft.com/office/officeart/2005/8/layout/orgChart1"/>
    <dgm:cxn modelId="{20E877E8-4A04-4833-8671-5BE20ADB81E0}" type="presParOf" srcId="{AF61DC38-E951-42FA-822A-EAAFF8F4CA85}" destId="{19076DF7-3612-4C0E-87EA-82072A769D35}" srcOrd="1" destOrd="0" presId="urn:microsoft.com/office/officeart/2005/8/layout/orgChart1"/>
    <dgm:cxn modelId="{168A862D-1D34-421C-8118-36D5AC275404}" type="presParOf" srcId="{40C80DE8-BA4C-4533-B88E-B0B3C959EEF4}" destId="{6692CFDD-10BD-4FF7-B59B-415756F3FD22}" srcOrd="1" destOrd="0" presId="urn:microsoft.com/office/officeart/2005/8/layout/orgChart1"/>
    <dgm:cxn modelId="{3E55CF8D-8F99-44B8-976C-4CBC744D65FE}" type="presParOf" srcId="{40C80DE8-BA4C-4533-B88E-B0B3C959EEF4}" destId="{9D41AFFB-BBA0-4B9F-854F-EF7E045C0F50}" srcOrd="2" destOrd="0" presId="urn:microsoft.com/office/officeart/2005/8/layout/orgChart1"/>
    <dgm:cxn modelId="{7D5EA218-814D-4323-9C43-92228C01BFF5}" type="presParOf" srcId="{DCC3CC4F-953B-4CAD-9F38-9DFDD8BAF824}" destId="{195DA61F-1BED-42D7-B092-F295740A5BF4}" srcOrd="2" destOrd="0" presId="urn:microsoft.com/office/officeart/2005/8/layout/orgChart1"/>
    <dgm:cxn modelId="{3D2BB5AE-E7A4-48C0-A954-BB27F1F139CE}" type="presParOf" srcId="{DCC3CC4F-953B-4CAD-9F38-9DFDD8BAF824}" destId="{07632098-4D3F-42F1-8D6E-5035711DD3DF}" srcOrd="3" destOrd="0" presId="urn:microsoft.com/office/officeart/2005/8/layout/orgChart1"/>
    <dgm:cxn modelId="{5D1B6281-E065-45DE-A7E3-73ECD8ECF8C3}" type="presParOf" srcId="{07632098-4D3F-42F1-8D6E-5035711DD3DF}" destId="{86FA7F49-2711-4F14-AE81-860734BBCCC2}" srcOrd="0" destOrd="0" presId="urn:microsoft.com/office/officeart/2005/8/layout/orgChart1"/>
    <dgm:cxn modelId="{9825F201-13B6-4363-946E-016C798FC3D2}" type="presParOf" srcId="{86FA7F49-2711-4F14-AE81-860734BBCCC2}" destId="{570E167B-1608-4972-866A-746691A11E27}" srcOrd="0" destOrd="0" presId="urn:microsoft.com/office/officeart/2005/8/layout/orgChart1"/>
    <dgm:cxn modelId="{A241D662-0176-4AF8-8724-9C46B8EF4948}" type="presParOf" srcId="{86FA7F49-2711-4F14-AE81-860734BBCCC2}" destId="{93B231CB-EB57-4DF0-80D8-DF12A7C7BC82}" srcOrd="1" destOrd="0" presId="urn:microsoft.com/office/officeart/2005/8/layout/orgChart1"/>
    <dgm:cxn modelId="{27B1DA81-9B7B-4120-8B8F-1A5FD06F5578}" type="presParOf" srcId="{07632098-4D3F-42F1-8D6E-5035711DD3DF}" destId="{9EABBE43-ADC3-46BE-BF86-B0BB27948DC9}" srcOrd="1" destOrd="0" presId="urn:microsoft.com/office/officeart/2005/8/layout/orgChart1"/>
    <dgm:cxn modelId="{DE9A3E60-5F0C-4BD5-86EF-A688E0BA43D3}" type="presParOf" srcId="{07632098-4D3F-42F1-8D6E-5035711DD3DF}" destId="{B7D61442-0017-4E4C-B0C8-8A9418592758}" srcOrd="2" destOrd="0" presId="urn:microsoft.com/office/officeart/2005/8/layout/orgChart1"/>
    <dgm:cxn modelId="{9ABE0956-05C2-4BE3-B462-1C1888330E8D}" type="presParOf" srcId="{24AB59DB-CF53-452C-A501-2062B9354896}" destId="{94B1F139-0618-4541-B90B-650DC532F2EF}" srcOrd="2" destOrd="0" presId="urn:microsoft.com/office/officeart/2005/8/layout/orgChart1"/>
    <dgm:cxn modelId="{CB178EC0-16AC-4176-AF3D-0516C384896D}" type="presParOf" srcId="{71C3A20E-4D40-40A5-BEC7-83A3171CB873}" destId="{586A64DC-2D34-409D-8DCA-D0FE9C2AD47F}" srcOrd="4" destOrd="0" presId="urn:microsoft.com/office/officeart/2005/8/layout/orgChart1"/>
    <dgm:cxn modelId="{51D5ACB8-29EE-4260-8575-33DCF9F48A09}" type="presParOf" srcId="{71C3A20E-4D40-40A5-BEC7-83A3171CB873}" destId="{0B5FFA8E-0706-4AD6-A1E0-3EA389FD1B03}" srcOrd="5" destOrd="0" presId="urn:microsoft.com/office/officeart/2005/8/layout/orgChart1"/>
    <dgm:cxn modelId="{FDFBFA9C-D069-46EA-BB12-92DB0934071C}" type="presParOf" srcId="{0B5FFA8E-0706-4AD6-A1E0-3EA389FD1B03}" destId="{78959CCC-D54E-4CB8-A879-B65C9A79CBF5}" srcOrd="0" destOrd="0" presId="urn:microsoft.com/office/officeart/2005/8/layout/orgChart1"/>
    <dgm:cxn modelId="{5C386009-3B9A-4304-992D-7F407B85584D}" type="presParOf" srcId="{78959CCC-D54E-4CB8-A879-B65C9A79CBF5}" destId="{A0F5EF0B-52C3-4887-B9BB-5924C75DA333}" srcOrd="0" destOrd="0" presId="urn:microsoft.com/office/officeart/2005/8/layout/orgChart1"/>
    <dgm:cxn modelId="{0BE3512C-7872-4ADF-9FF4-EB612A191C89}" type="presParOf" srcId="{78959CCC-D54E-4CB8-A879-B65C9A79CBF5}" destId="{748354FD-AD30-4C62-B772-96092EA6292D}" srcOrd="1" destOrd="0" presId="urn:microsoft.com/office/officeart/2005/8/layout/orgChart1"/>
    <dgm:cxn modelId="{3E3B8792-1EE1-4B13-9AF5-E02F068E33E0}" type="presParOf" srcId="{0B5FFA8E-0706-4AD6-A1E0-3EA389FD1B03}" destId="{5652215A-BDDF-4984-A345-632010A6828C}" srcOrd="1" destOrd="0" presId="urn:microsoft.com/office/officeart/2005/8/layout/orgChart1"/>
    <dgm:cxn modelId="{4C6BD60C-D7C7-4E47-8633-AF8A8BB451AB}" type="presParOf" srcId="{5652215A-BDDF-4984-A345-632010A6828C}" destId="{2C95C212-C252-4166-9E39-15A2BCA71671}" srcOrd="0" destOrd="0" presId="urn:microsoft.com/office/officeart/2005/8/layout/orgChart1"/>
    <dgm:cxn modelId="{FD53EF5F-89A4-4F08-9725-1F6254B0649C}" type="presParOf" srcId="{5652215A-BDDF-4984-A345-632010A6828C}" destId="{707DE5A3-87A1-4752-B9E5-C85B1658D151}" srcOrd="1" destOrd="0" presId="urn:microsoft.com/office/officeart/2005/8/layout/orgChart1"/>
    <dgm:cxn modelId="{797FFC28-9455-4C9E-BC7C-08784A679589}" type="presParOf" srcId="{707DE5A3-87A1-4752-B9E5-C85B1658D151}" destId="{BEEDAB23-FB15-440E-89D8-7802B799898C}" srcOrd="0" destOrd="0" presId="urn:microsoft.com/office/officeart/2005/8/layout/orgChart1"/>
    <dgm:cxn modelId="{33F46AEC-A2F7-45BA-A775-036CFDAA5B7B}" type="presParOf" srcId="{BEEDAB23-FB15-440E-89D8-7802B799898C}" destId="{514B8541-BBEA-4668-83EE-2F114BD60907}" srcOrd="0" destOrd="0" presId="urn:microsoft.com/office/officeart/2005/8/layout/orgChart1"/>
    <dgm:cxn modelId="{F234D0BC-3544-459D-812E-2FF9533469DF}" type="presParOf" srcId="{BEEDAB23-FB15-440E-89D8-7802B799898C}" destId="{61CA398E-5FBA-42DC-A10D-54897D7B1AF5}" srcOrd="1" destOrd="0" presId="urn:microsoft.com/office/officeart/2005/8/layout/orgChart1"/>
    <dgm:cxn modelId="{639C14FE-AEFB-41F9-B536-DBAE8BC77992}" type="presParOf" srcId="{707DE5A3-87A1-4752-B9E5-C85B1658D151}" destId="{3282DFCA-84E6-441C-B7D0-62CADDB3F0DC}" srcOrd="1" destOrd="0" presId="urn:microsoft.com/office/officeart/2005/8/layout/orgChart1"/>
    <dgm:cxn modelId="{747BE31B-19C9-4FC0-9961-5C5AE7EC86A1}" type="presParOf" srcId="{707DE5A3-87A1-4752-B9E5-C85B1658D151}" destId="{8A33883F-5620-40C9-9BF9-77338E6AB3EA}" srcOrd="2" destOrd="0" presId="urn:microsoft.com/office/officeart/2005/8/layout/orgChart1"/>
    <dgm:cxn modelId="{D020520B-3ADC-4C04-8EF6-18247C5AB058}" type="presParOf" srcId="{5652215A-BDDF-4984-A345-632010A6828C}" destId="{C48041B3-298E-4DEC-B643-ABD589D138C3}" srcOrd="2" destOrd="0" presId="urn:microsoft.com/office/officeart/2005/8/layout/orgChart1"/>
    <dgm:cxn modelId="{4F337B47-266A-4BB3-AE30-4D6E42017919}" type="presParOf" srcId="{5652215A-BDDF-4984-A345-632010A6828C}" destId="{CC541F73-2104-4BFB-BEC0-1A8CEAEF0092}" srcOrd="3" destOrd="0" presId="urn:microsoft.com/office/officeart/2005/8/layout/orgChart1"/>
    <dgm:cxn modelId="{2090E8BE-BB29-4C26-BC47-3D4CC5EFACC7}" type="presParOf" srcId="{CC541F73-2104-4BFB-BEC0-1A8CEAEF0092}" destId="{568F37D1-1A90-42D6-A684-7A31073EB86A}" srcOrd="0" destOrd="0" presId="urn:microsoft.com/office/officeart/2005/8/layout/orgChart1"/>
    <dgm:cxn modelId="{1248C99C-9A8C-4462-A10D-890DB89FFAC4}" type="presParOf" srcId="{568F37D1-1A90-42D6-A684-7A31073EB86A}" destId="{222DE6CF-F25A-42E9-A0B3-B1E7028238BA}" srcOrd="0" destOrd="0" presId="urn:microsoft.com/office/officeart/2005/8/layout/orgChart1"/>
    <dgm:cxn modelId="{2B72B937-5896-4848-B631-8A6014C7B906}" type="presParOf" srcId="{568F37D1-1A90-42D6-A684-7A31073EB86A}" destId="{7873E054-62C8-41E8-8169-D74C5EF507DC}" srcOrd="1" destOrd="0" presId="urn:microsoft.com/office/officeart/2005/8/layout/orgChart1"/>
    <dgm:cxn modelId="{8CA14624-A4F5-456A-A459-EFE5D76D78A1}" type="presParOf" srcId="{CC541F73-2104-4BFB-BEC0-1A8CEAEF0092}" destId="{EE16A267-E373-4C05-AFCF-F0E508440449}" srcOrd="1" destOrd="0" presId="urn:microsoft.com/office/officeart/2005/8/layout/orgChart1"/>
    <dgm:cxn modelId="{9495DAD3-6E59-4716-A866-C5AFE9171380}" type="presParOf" srcId="{CC541F73-2104-4BFB-BEC0-1A8CEAEF0092}" destId="{DCAEA5AD-6FCF-4553-9348-55842A2C80E5}" srcOrd="2" destOrd="0" presId="urn:microsoft.com/office/officeart/2005/8/layout/orgChart1"/>
    <dgm:cxn modelId="{0EDB8AA9-4E72-4FA5-BD83-51520ECE0784}" type="presParOf" srcId="{0B5FFA8E-0706-4AD6-A1E0-3EA389FD1B03}" destId="{60B5CC1B-178D-44EF-A9B7-4A798CAF9733}" srcOrd="2" destOrd="0" presId="urn:microsoft.com/office/officeart/2005/8/layout/orgChart1"/>
    <dgm:cxn modelId="{B63D6075-009C-413A-BB2A-F378FD3C6FCC}" type="presParOf" srcId="{71C3A20E-4D40-40A5-BEC7-83A3171CB873}" destId="{EB2402C0-98F1-4AF0-A733-67FE09F2E07E}" srcOrd="6" destOrd="0" presId="urn:microsoft.com/office/officeart/2005/8/layout/orgChart1"/>
    <dgm:cxn modelId="{AD167E46-60EA-4F51-A1F9-3A90EBB613FB}" type="presParOf" srcId="{71C3A20E-4D40-40A5-BEC7-83A3171CB873}" destId="{F7B5FA46-491C-4106-BBA7-7FAF7B19C949}" srcOrd="7" destOrd="0" presId="urn:microsoft.com/office/officeart/2005/8/layout/orgChart1"/>
    <dgm:cxn modelId="{BC9EA2D8-6A82-443A-B702-028C977A8B9B}" type="presParOf" srcId="{F7B5FA46-491C-4106-BBA7-7FAF7B19C949}" destId="{D0AC29FE-E98A-4FC4-9F95-42F16D3D7F36}" srcOrd="0" destOrd="0" presId="urn:microsoft.com/office/officeart/2005/8/layout/orgChart1"/>
    <dgm:cxn modelId="{5B472441-280E-40A3-9532-B7D7370D5C73}" type="presParOf" srcId="{D0AC29FE-E98A-4FC4-9F95-42F16D3D7F36}" destId="{7AC23AE0-B5AC-4BC8-9A9B-E3EDB9B5FA1A}" srcOrd="0" destOrd="0" presId="urn:microsoft.com/office/officeart/2005/8/layout/orgChart1"/>
    <dgm:cxn modelId="{3FA12298-E636-4B3C-9E3E-06B9B6D56C61}" type="presParOf" srcId="{D0AC29FE-E98A-4FC4-9F95-42F16D3D7F36}" destId="{84676DB1-013F-4D81-B4F9-93DD2169BFA6}" srcOrd="1" destOrd="0" presId="urn:microsoft.com/office/officeart/2005/8/layout/orgChart1"/>
    <dgm:cxn modelId="{676D02C2-3DAB-45CD-B479-B2E79E7B7B99}" type="presParOf" srcId="{F7B5FA46-491C-4106-BBA7-7FAF7B19C949}" destId="{899B39AC-F962-4A33-B022-B0AA554DC4B5}" srcOrd="1" destOrd="0" presId="urn:microsoft.com/office/officeart/2005/8/layout/orgChart1"/>
    <dgm:cxn modelId="{C948A020-0277-4D9B-AA15-D21D8D42B5D2}" type="presParOf" srcId="{899B39AC-F962-4A33-B022-B0AA554DC4B5}" destId="{1C85C7E1-245F-4702-BD30-171C782A9BDF}" srcOrd="0" destOrd="0" presId="urn:microsoft.com/office/officeart/2005/8/layout/orgChart1"/>
    <dgm:cxn modelId="{B6CB23A1-24D7-4A9B-A78E-9AA0F4F128C2}" type="presParOf" srcId="{899B39AC-F962-4A33-B022-B0AA554DC4B5}" destId="{04AA8B66-9C52-471D-BEA4-4AF95032965B}" srcOrd="1" destOrd="0" presId="urn:microsoft.com/office/officeart/2005/8/layout/orgChart1"/>
    <dgm:cxn modelId="{6A54E7D0-C3D4-46DE-A9C5-A9150C1CFAF0}" type="presParOf" srcId="{04AA8B66-9C52-471D-BEA4-4AF95032965B}" destId="{2D6876DD-E037-4A05-B54A-A99C14AF3C0A}" srcOrd="0" destOrd="0" presId="urn:microsoft.com/office/officeart/2005/8/layout/orgChart1"/>
    <dgm:cxn modelId="{B7D37D1C-1A1B-4A5B-B208-C543A2311666}" type="presParOf" srcId="{2D6876DD-E037-4A05-B54A-A99C14AF3C0A}" destId="{8F1542B8-A87B-4C01-8441-7F92AB5E6DC8}" srcOrd="0" destOrd="0" presId="urn:microsoft.com/office/officeart/2005/8/layout/orgChart1"/>
    <dgm:cxn modelId="{155A2C77-6C95-4A27-A646-0F4B12409D32}" type="presParOf" srcId="{2D6876DD-E037-4A05-B54A-A99C14AF3C0A}" destId="{AAD37A74-634E-4E39-BA68-18D89288FEBA}" srcOrd="1" destOrd="0" presId="urn:microsoft.com/office/officeart/2005/8/layout/orgChart1"/>
    <dgm:cxn modelId="{5B99833D-84D5-4C36-A91C-39E179789943}" type="presParOf" srcId="{04AA8B66-9C52-471D-BEA4-4AF95032965B}" destId="{428E70AA-B203-4D8F-823B-2C04676D6B81}" srcOrd="1" destOrd="0" presId="urn:microsoft.com/office/officeart/2005/8/layout/orgChart1"/>
    <dgm:cxn modelId="{73F70CA0-29F0-4CE6-BF8F-534DABC9F14B}" type="presParOf" srcId="{04AA8B66-9C52-471D-BEA4-4AF95032965B}" destId="{4B768873-BC5F-4FA4-B4C2-B849A4ACAC19}" srcOrd="2" destOrd="0" presId="urn:microsoft.com/office/officeart/2005/8/layout/orgChart1"/>
    <dgm:cxn modelId="{F933F439-CEEA-4079-8840-A8ECE79F154C}" type="presParOf" srcId="{899B39AC-F962-4A33-B022-B0AA554DC4B5}" destId="{6C8BA85B-66AA-470A-B25E-94A3B62E717F}" srcOrd="2" destOrd="0" presId="urn:microsoft.com/office/officeart/2005/8/layout/orgChart1"/>
    <dgm:cxn modelId="{9B18E93A-5FF7-42A2-86CB-D72D0A0CE5A3}" type="presParOf" srcId="{899B39AC-F962-4A33-B022-B0AA554DC4B5}" destId="{84CA3346-2673-499B-BD66-16CEF1ACC1DE}" srcOrd="3" destOrd="0" presId="urn:microsoft.com/office/officeart/2005/8/layout/orgChart1"/>
    <dgm:cxn modelId="{1FD7D877-8E9A-4C44-82D9-DE1B7789F71A}" type="presParOf" srcId="{84CA3346-2673-499B-BD66-16CEF1ACC1DE}" destId="{B31CDA6F-1ED9-4AF0-9891-2864461F80A7}" srcOrd="0" destOrd="0" presId="urn:microsoft.com/office/officeart/2005/8/layout/orgChart1"/>
    <dgm:cxn modelId="{A159A128-7CB3-40E4-AF45-01B5EEAFE4E7}" type="presParOf" srcId="{B31CDA6F-1ED9-4AF0-9891-2864461F80A7}" destId="{2F3E3949-53FC-470D-AD95-2A3D1B6979D7}" srcOrd="0" destOrd="0" presId="urn:microsoft.com/office/officeart/2005/8/layout/orgChart1"/>
    <dgm:cxn modelId="{D946875E-C7AE-4859-AC8F-92AFBDA27D25}" type="presParOf" srcId="{B31CDA6F-1ED9-4AF0-9891-2864461F80A7}" destId="{BC4F838C-9D7F-42A3-B04A-7F811064C489}" srcOrd="1" destOrd="0" presId="urn:microsoft.com/office/officeart/2005/8/layout/orgChart1"/>
    <dgm:cxn modelId="{ABA40C40-A78D-4C74-990E-0A815CD738CF}" type="presParOf" srcId="{84CA3346-2673-499B-BD66-16CEF1ACC1DE}" destId="{DE23024D-6264-4ACE-8C70-53B125ECBDA1}" srcOrd="1" destOrd="0" presId="urn:microsoft.com/office/officeart/2005/8/layout/orgChart1"/>
    <dgm:cxn modelId="{F1F82D0B-7EB6-4247-BA68-7F316CCDF452}" type="presParOf" srcId="{84CA3346-2673-499B-BD66-16CEF1ACC1DE}" destId="{2C13F69C-A30C-4DDC-8391-CACFDFE3352A}" srcOrd="2" destOrd="0" presId="urn:microsoft.com/office/officeart/2005/8/layout/orgChart1"/>
    <dgm:cxn modelId="{9B9A417D-ABB0-4FA3-ACB2-13562DB63648}" type="presParOf" srcId="{F7B5FA46-491C-4106-BBA7-7FAF7B19C949}" destId="{FCF4357E-F99F-4C0B-AF76-CE65AC7CB4B3}" srcOrd="2" destOrd="0" presId="urn:microsoft.com/office/officeart/2005/8/layout/orgChart1"/>
    <dgm:cxn modelId="{7E211F9B-46CA-49BA-83AB-F697ABD3AA70}" type="presParOf" srcId="{F5519278-1E99-416B-B8CA-74EADF773C41}" destId="{19AE084B-EE2A-44E8-A665-902C82C5AB96}"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CAF788-163B-45B5-8D6F-FB2DAF9E8B29}" type="doc">
      <dgm:prSet loTypeId="urn:microsoft.com/office/officeart/2005/8/layout/cycle6" loCatId="cycle" qsTypeId="urn:microsoft.com/office/officeart/2005/8/quickstyle/simple1" qsCatId="simple" csTypeId="urn:microsoft.com/office/officeart/2005/8/colors/colorful1" csCatId="colorful" phldr="1"/>
      <dgm:spPr/>
      <dgm:t>
        <a:bodyPr/>
        <a:lstStyle/>
        <a:p>
          <a:endParaRPr lang="it-IT"/>
        </a:p>
      </dgm:t>
    </dgm:pt>
    <dgm:pt modelId="{5D65B08F-AFB4-4CF9-9C65-FC5D71AC5F1D}">
      <dgm:prSet phldrT="[Testo]" phldr="0"/>
      <dgm:spPr/>
      <dgm:t>
        <a:bodyPr/>
        <a:lstStyle/>
        <a:p>
          <a:pPr rtl="0"/>
          <a:r>
            <a:rPr lang="it-IT" dirty="0" err="1">
              <a:latin typeface="Trebuchet MS" panose="020B0603020202020204"/>
            </a:rPr>
            <a:t>Engage</a:t>
          </a:r>
          <a:r>
            <a:rPr lang="it-IT" dirty="0">
              <a:latin typeface="Trebuchet MS" panose="020B0603020202020204"/>
            </a:rPr>
            <a:t> </a:t>
          </a:r>
          <a:endParaRPr lang="it-IT" dirty="0"/>
        </a:p>
      </dgm:t>
    </dgm:pt>
    <dgm:pt modelId="{E59CDCE8-84C7-4DC3-9E34-FFC54D69F584}" type="parTrans" cxnId="{53CF2B00-FD07-4E0E-9589-CFEAA4EC8EDA}">
      <dgm:prSet/>
      <dgm:spPr/>
      <dgm:t>
        <a:bodyPr/>
        <a:lstStyle/>
        <a:p>
          <a:endParaRPr lang="it-IT"/>
        </a:p>
      </dgm:t>
    </dgm:pt>
    <dgm:pt modelId="{1026BC7C-37D0-44C2-905C-1D5BAA5E6D76}" type="sibTrans" cxnId="{53CF2B00-FD07-4E0E-9589-CFEAA4EC8EDA}">
      <dgm:prSet/>
      <dgm:spPr/>
      <dgm:t>
        <a:bodyPr/>
        <a:lstStyle/>
        <a:p>
          <a:endParaRPr lang="it-IT"/>
        </a:p>
      </dgm:t>
    </dgm:pt>
    <dgm:pt modelId="{3B086D37-CF9D-4600-B974-02675B813CB2}">
      <dgm:prSet phldrT="[Testo]" phldr="0"/>
      <dgm:spPr/>
      <dgm:t>
        <a:bodyPr/>
        <a:lstStyle/>
        <a:p>
          <a:pPr rtl="0"/>
          <a:r>
            <a:rPr lang="it-IT" dirty="0" err="1"/>
            <a:t>Explore</a:t>
          </a:r>
          <a:r>
            <a:rPr lang="it-IT" dirty="0"/>
            <a:t> </a:t>
          </a:r>
        </a:p>
      </dgm:t>
    </dgm:pt>
    <dgm:pt modelId="{595446F2-97D5-4E85-962E-B1F2E3909691}" type="parTrans" cxnId="{EDAF4914-80BE-424A-A5A2-4A420F6FDCA4}">
      <dgm:prSet/>
      <dgm:spPr/>
      <dgm:t>
        <a:bodyPr/>
        <a:lstStyle/>
        <a:p>
          <a:endParaRPr lang="it-IT"/>
        </a:p>
      </dgm:t>
    </dgm:pt>
    <dgm:pt modelId="{4ACE819C-168C-4125-871D-CCB93FD3D7B1}" type="sibTrans" cxnId="{EDAF4914-80BE-424A-A5A2-4A420F6FDCA4}">
      <dgm:prSet/>
      <dgm:spPr/>
      <dgm:t>
        <a:bodyPr/>
        <a:lstStyle/>
        <a:p>
          <a:endParaRPr lang="it-IT"/>
        </a:p>
      </dgm:t>
    </dgm:pt>
    <dgm:pt modelId="{AA5D9631-37FA-4F60-B1A8-6C3B66919D81}">
      <dgm:prSet phldrT="[Testo]" phldr="0"/>
      <dgm:spPr/>
      <dgm:t>
        <a:bodyPr/>
        <a:lstStyle/>
        <a:p>
          <a:pPr rtl="0"/>
          <a:r>
            <a:rPr lang="it-IT" dirty="0" err="1">
              <a:latin typeface="Trebuchet MS" panose="020B0603020202020204"/>
            </a:rPr>
            <a:t>Explain</a:t>
          </a:r>
          <a:r>
            <a:rPr lang="it-IT" dirty="0">
              <a:latin typeface="Trebuchet MS" panose="020B0603020202020204"/>
            </a:rPr>
            <a:t> </a:t>
          </a:r>
          <a:endParaRPr lang="it-IT" dirty="0"/>
        </a:p>
      </dgm:t>
    </dgm:pt>
    <dgm:pt modelId="{59053823-E6E9-4E30-82BA-247F982BFF3B}" type="parTrans" cxnId="{863B38BD-8713-4E51-BF61-40CE5D7A16D0}">
      <dgm:prSet/>
      <dgm:spPr/>
      <dgm:t>
        <a:bodyPr/>
        <a:lstStyle/>
        <a:p>
          <a:endParaRPr lang="it-IT"/>
        </a:p>
      </dgm:t>
    </dgm:pt>
    <dgm:pt modelId="{29C9D504-E80E-42B2-A25C-60523DC9B51C}" type="sibTrans" cxnId="{863B38BD-8713-4E51-BF61-40CE5D7A16D0}">
      <dgm:prSet/>
      <dgm:spPr/>
      <dgm:t>
        <a:bodyPr/>
        <a:lstStyle/>
        <a:p>
          <a:endParaRPr lang="it-IT"/>
        </a:p>
      </dgm:t>
    </dgm:pt>
    <dgm:pt modelId="{599721A6-4FB2-49B7-9217-C0A5FAA522F1}">
      <dgm:prSet phldrT="[Testo]" phldr="0"/>
      <dgm:spPr/>
      <dgm:t>
        <a:bodyPr/>
        <a:lstStyle/>
        <a:p>
          <a:pPr rtl="0"/>
          <a:r>
            <a:rPr lang="it-IT" dirty="0">
              <a:latin typeface="Trebuchet MS" panose="020B0603020202020204"/>
            </a:rPr>
            <a:t>Elaborate </a:t>
          </a:r>
          <a:endParaRPr lang="it-IT" dirty="0"/>
        </a:p>
      </dgm:t>
    </dgm:pt>
    <dgm:pt modelId="{95C99ED6-2AD9-4C97-A7B8-C488420FB1D7}" type="parTrans" cxnId="{4F18D039-9A18-488A-A343-61B53AF3210B}">
      <dgm:prSet/>
      <dgm:spPr/>
      <dgm:t>
        <a:bodyPr/>
        <a:lstStyle/>
        <a:p>
          <a:endParaRPr lang="it-IT"/>
        </a:p>
      </dgm:t>
    </dgm:pt>
    <dgm:pt modelId="{EEC9A8E6-F01A-4837-9BF8-8D5B626EA93F}" type="sibTrans" cxnId="{4F18D039-9A18-488A-A343-61B53AF3210B}">
      <dgm:prSet/>
      <dgm:spPr/>
      <dgm:t>
        <a:bodyPr/>
        <a:lstStyle/>
        <a:p>
          <a:endParaRPr lang="it-IT"/>
        </a:p>
      </dgm:t>
    </dgm:pt>
    <dgm:pt modelId="{2C7F14D5-0A13-4DC3-9531-1F86E843431D}">
      <dgm:prSet phldrT="[Testo]" phldr="0"/>
      <dgm:spPr/>
      <dgm:t>
        <a:bodyPr/>
        <a:lstStyle/>
        <a:p>
          <a:pPr rtl="0"/>
          <a:r>
            <a:rPr lang="it-IT" dirty="0" err="1"/>
            <a:t>Evaluate</a:t>
          </a:r>
          <a:r>
            <a:rPr lang="it-IT" dirty="0"/>
            <a:t> </a:t>
          </a:r>
        </a:p>
      </dgm:t>
    </dgm:pt>
    <dgm:pt modelId="{C0E4DB8A-88DE-4065-88FE-6BBB868E6AEA}" type="parTrans" cxnId="{77A6A492-AD33-4617-971D-78D4127B8B69}">
      <dgm:prSet/>
      <dgm:spPr/>
      <dgm:t>
        <a:bodyPr/>
        <a:lstStyle/>
        <a:p>
          <a:endParaRPr lang="it-IT"/>
        </a:p>
      </dgm:t>
    </dgm:pt>
    <dgm:pt modelId="{346E15B8-2915-4FAD-82DA-C91967679964}" type="sibTrans" cxnId="{77A6A492-AD33-4617-971D-78D4127B8B69}">
      <dgm:prSet/>
      <dgm:spPr/>
      <dgm:t>
        <a:bodyPr/>
        <a:lstStyle/>
        <a:p>
          <a:endParaRPr lang="it-IT"/>
        </a:p>
      </dgm:t>
    </dgm:pt>
    <dgm:pt modelId="{A7D33782-0F77-4F64-8CD5-C50CE071D9F4}" type="pres">
      <dgm:prSet presAssocID="{84CAF788-163B-45B5-8D6F-FB2DAF9E8B29}" presName="cycle" presStyleCnt="0">
        <dgm:presLayoutVars>
          <dgm:dir/>
          <dgm:resizeHandles val="exact"/>
        </dgm:presLayoutVars>
      </dgm:prSet>
      <dgm:spPr/>
    </dgm:pt>
    <dgm:pt modelId="{BC77E969-5BFC-43BC-BA4D-78DAADF558DC}" type="pres">
      <dgm:prSet presAssocID="{5D65B08F-AFB4-4CF9-9C65-FC5D71AC5F1D}" presName="node" presStyleLbl="node1" presStyleIdx="0" presStyleCnt="5">
        <dgm:presLayoutVars>
          <dgm:bulletEnabled val="1"/>
        </dgm:presLayoutVars>
      </dgm:prSet>
      <dgm:spPr/>
    </dgm:pt>
    <dgm:pt modelId="{3FDAF5FC-2A6F-435F-916C-961D60482C21}" type="pres">
      <dgm:prSet presAssocID="{5D65B08F-AFB4-4CF9-9C65-FC5D71AC5F1D}" presName="spNode" presStyleCnt="0"/>
      <dgm:spPr/>
    </dgm:pt>
    <dgm:pt modelId="{613F0CD7-02E6-4243-A733-B42B450CBA9C}" type="pres">
      <dgm:prSet presAssocID="{1026BC7C-37D0-44C2-905C-1D5BAA5E6D76}" presName="sibTrans" presStyleLbl="sibTrans1D1" presStyleIdx="0" presStyleCnt="5"/>
      <dgm:spPr/>
    </dgm:pt>
    <dgm:pt modelId="{32FB81BF-31D6-4418-892D-151D6E0E5516}" type="pres">
      <dgm:prSet presAssocID="{3B086D37-CF9D-4600-B974-02675B813CB2}" presName="node" presStyleLbl="node1" presStyleIdx="1" presStyleCnt="5">
        <dgm:presLayoutVars>
          <dgm:bulletEnabled val="1"/>
        </dgm:presLayoutVars>
      </dgm:prSet>
      <dgm:spPr/>
    </dgm:pt>
    <dgm:pt modelId="{0EBB445C-069A-415E-BD9D-F83F811EF9F2}" type="pres">
      <dgm:prSet presAssocID="{3B086D37-CF9D-4600-B974-02675B813CB2}" presName="spNode" presStyleCnt="0"/>
      <dgm:spPr/>
    </dgm:pt>
    <dgm:pt modelId="{F88F24CE-4CE4-4340-8DCA-06987D05FE5F}" type="pres">
      <dgm:prSet presAssocID="{4ACE819C-168C-4125-871D-CCB93FD3D7B1}" presName="sibTrans" presStyleLbl="sibTrans1D1" presStyleIdx="1" presStyleCnt="5"/>
      <dgm:spPr/>
    </dgm:pt>
    <dgm:pt modelId="{4C3136F0-44B3-4C79-A8F5-5704202FEA89}" type="pres">
      <dgm:prSet presAssocID="{AA5D9631-37FA-4F60-B1A8-6C3B66919D81}" presName="node" presStyleLbl="node1" presStyleIdx="2" presStyleCnt="5">
        <dgm:presLayoutVars>
          <dgm:bulletEnabled val="1"/>
        </dgm:presLayoutVars>
      </dgm:prSet>
      <dgm:spPr/>
    </dgm:pt>
    <dgm:pt modelId="{56E6F310-AB4E-475C-A78E-31DC66276798}" type="pres">
      <dgm:prSet presAssocID="{AA5D9631-37FA-4F60-B1A8-6C3B66919D81}" presName="spNode" presStyleCnt="0"/>
      <dgm:spPr/>
    </dgm:pt>
    <dgm:pt modelId="{EADF8127-F4E3-4270-8F82-6A22FA0BE191}" type="pres">
      <dgm:prSet presAssocID="{29C9D504-E80E-42B2-A25C-60523DC9B51C}" presName="sibTrans" presStyleLbl="sibTrans1D1" presStyleIdx="2" presStyleCnt="5"/>
      <dgm:spPr/>
    </dgm:pt>
    <dgm:pt modelId="{67B7EAAD-059F-4D05-92AC-5440948FDE95}" type="pres">
      <dgm:prSet presAssocID="{599721A6-4FB2-49B7-9217-C0A5FAA522F1}" presName="node" presStyleLbl="node1" presStyleIdx="3" presStyleCnt="5">
        <dgm:presLayoutVars>
          <dgm:bulletEnabled val="1"/>
        </dgm:presLayoutVars>
      </dgm:prSet>
      <dgm:spPr/>
    </dgm:pt>
    <dgm:pt modelId="{33F5916A-94E4-4CA6-8FBF-C8A49D031B42}" type="pres">
      <dgm:prSet presAssocID="{599721A6-4FB2-49B7-9217-C0A5FAA522F1}" presName="spNode" presStyleCnt="0"/>
      <dgm:spPr/>
    </dgm:pt>
    <dgm:pt modelId="{29BD192E-036E-4D6F-AF0C-F11272B93EA2}" type="pres">
      <dgm:prSet presAssocID="{EEC9A8E6-F01A-4837-9BF8-8D5B626EA93F}" presName="sibTrans" presStyleLbl="sibTrans1D1" presStyleIdx="3" presStyleCnt="5"/>
      <dgm:spPr/>
    </dgm:pt>
    <dgm:pt modelId="{C94D0F26-3AE8-4B89-8E0B-326A0F158054}" type="pres">
      <dgm:prSet presAssocID="{2C7F14D5-0A13-4DC3-9531-1F86E843431D}" presName="node" presStyleLbl="node1" presStyleIdx="4" presStyleCnt="5">
        <dgm:presLayoutVars>
          <dgm:bulletEnabled val="1"/>
        </dgm:presLayoutVars>
      </dgm:prSet>
      <dgm:spPr/>
    </dgm:pt>
    <dgm:pt modelId="{A92ED948-196D-4A25-9A2A-9420B781A426}" type="pres">
      <dgm:prSet presAssocID="{2C7F14D5-0A13-4DC3-9531-1F86E843431D}" presName="spNode" presStyleCnt="0"/>
      <dgm:spPr/>
    </dgm:pt>
    <dgm:pt modelId="{362BFF95-A26E-4200-9B4A-0290B51EB475}" type="pres">
      <dgm:prSet presAssocID="{346E15B8-2915-4FAD-82DA-C91967679964}" presName="sibTrans" presStyleLbl="sibTrans1D1" presStyleIdx="4" presStyleCnt="5"/>
      <dgm:spPr/>
    </dgm:pt>
  </dgm:ptLst>
  <dgm:cxnLst>
    <dgm:cxn modelId="{53CF2B00-FD07-4E0E-9589-CFEAA4EC8EDA}" srcId="{84CAF788-163B-45B5-8D6F-FB2DAF9E8B29}" destId="{5D65B08F-AFB4-4CF9-9C65-FC5D71AC5F1D}" srcOrd="0" destOrd="0" parTransId="{E59CDCE8-84C7-4DC3-9E34-FFC54D69F584}" sibTransId="{1026BC7C-37D0-44C2-905C-1D5BAA5E6D76}"/>
    <dgm:cxn modelId="{A525A305-AD74-4F2E-9935-9AABB1E06F2C}" type="presOf" srcId="{4ACE819C-168C-4125-871D-CCB93FD3D7B1}" destId="{F88F24CE-4CE4-4340-8DCA-06987D05FE5F}" srcOrd="0" destOrd="0" presId="urn:microsoft.com/office/officeart/2005/8/layout/cycle6"/>
    <dgm:cxn modelId="{EDAF4914-80BE-424A-A5A2-4A420F6FDCA4}" srcId="{84CAF788-163B-45B5-8D6F-FB2DAF9E8B29}" destId="{3B086D37-CF9D-4600-B974-02675B813CB2}" srcOrd="1" destOrd="0" parTransId="{595446F2-97D5-4E85-962E-B1F2E3909691}" sibTransId="{4ACE819C-168C-4125-871D-CCB93FD3D7B1}"/>
    <dgm:cxn modelId="{B429191D-EC6B-455F-9BF3-866C863EC424}" type="presOf" srcId="{29C9D504-E80E-42B2-A25C-60523DC9B51C}" destId="{EADF8127-F4E3-4270-8F82-6A22FA0BE191}" srcOrd="0" destOrd="0" presId="urn:microsoft.com/office/officeart/2005/8/layout/cycle6"/>
    <dgm:cxn modelId="{4F18D039-9A18-488A-A343-61B53AF3210B}" srcId="{84CAF788-163B-45B5-8D6F-FB2DAF9E8B29}" destId="{599721A6-4FB2-49B7-9217-C0A5FAA522F1}" srcOrd="3" destOrd="0" parTransId="{95C99ED6-2AD9-4C97-A7B8-C488420FB1D7}" sibTransId="{EEC9A8E6-F01A-4837-9BF8-8D5B626EA93F}"/>
    <dgm:cxn modelId="{C6108E5F-93C3-4D62-A841-6FF7CCEE74B0}" type="presOf" srcId="{AA5D9631-37FA-4F60-B1A8-6C3B66919D81}" destId="{4C3136F0-44B3-4C79-A8F5-5704202FEA89}" srcOrd="0" destOrd="0" presId="urn:microsoft.com/office/officeart/2005/8/layout/cycle6"/>
    <dgm:cxn modelId="{0E51AD46-5268-4092-BA1A-D4F10491DF28}" type="presOf" srcId="{1026BC7C-37D0-44C2-905C-1D5BAA5E6D76}" destId="{613F0CD7-02E6-4243-A733-B42B450CBA9C}" srcOrd="0" destOrd="0" presId="urn:microsoft.com/office/officeart/2005/8/layout/cycle6"/>
    <dgm:cxn modelId="{27BD5252-F3C5-4B63-BB70-BDA84F66B327}" type="presOf" srcId="{346E15B8-2915-4FAD-82DA-C91967679964}" destId="{362BFF95-A26E-4200-9B4A-0290B51EB475}" srcOrd="0" destOrd="0" presId="urn:microsoft.com/office/officeart/2005/8/layout/cycle6"/>
    <dgm:cxn modelId="{1DDE3478-A103-40AB-A0E3-A82F4AED0DCF}" type="presOf" srcId="{2C7F14D5-0A13-4DC3-9531-1F86E843431D}" destId="{C94D0F26-3AE8-4B89-8E0B-326A0F158054}" srcOrd="0" destOrd="0" presId="urn:microsoft.com/office/officeart/2005/8/layout/cycle6"/>
    <dgm:cxn modelId="{37CA7D58-0E0E-4EC5-9DE4-265CC41EDCB2}" type="presOf" srcId="{599721A6-4FB2-49B7-9217-C0A5FAA522F1}" destId="{67B7EAAD-059F-4D05-92AC-5440948FDE95}" srcOrd="0" destOrd="0" presId="urn:microsoft.com/office/officeart/2005/8/layout/cycle6"/>
    <dgm:cxn modelId="{79A25F7D-31B1-473D-B184-B152C6AADCC6}" type="presOf" srcId="{84CAF788-163B-45B5-8D6F-FB2DAF9E8B29}" destId="{A7D33782-0F77-4F64-8CD5-C50CE071D9F4}" srcOrd="0" destOrd="0" presId="urn:microsoft.com/office/officeart/2005/8/layout/cycle6"/>
    <dgm:cxn modelId="{77A6A492-AD33-4617-971D-78D4127B8B69}" srcId="{84CAF788-163B-45B5-8D6F-FB2DAF9E8B29}" destId="{2C7F14D5-0A13-4DC3-9531-1F86E843431D}" srcOrd="4" destOrd="0" parTransId="{C0E4DB8A-88DE-4065-88FE-6BBB868E6AEA}" sibTransId="{346E15B8-2915-4FAD-82DA-C91967679964}"/>
    <dgm:cxn modelId="{863B38BD-8713-4E51-BF61-40CE5D7A16D0}" srcId="{84CAF788-163B-45B5-8D6F-FB2DAF9E8B29}" destId="{AA5D9631-37FA-4F60-B1A8-6C3B66919D81}" srcOrd="2" destOrd="0" parTransId="{59053823-E6E9-4E30-82BA-247F982BFF3B}" sibTransId="{29C9D504-E80E-42B2-A25C-60523DC9B51C}"/>
    <dgm:cxn modelId="{4C104BF5-1B8F-4F3A-B93D-1BA252684FAA}" type="presOf" srcId="{EEC9A8E6-F01A-4837-9BF8-8D5B626EA93F}" destId="{29BD192E-036E-4D6F-AF0C-F11272B93EA2}" srcOrd="0" destOrd="0" presId="urn:microsoft.com/office/officeart/2005/8/layout/cycle6"/>
    <dgm:cxn modelId="{0C1C8BFA-99A0-4B84-9689-7E5F41917FB0}" type="presOf" srcId="{5D65B08F-AFB4-4CF9-9C65-FC5D71AC5F1D}" destId="{BC77E969-5BFC-43BC-BA4D-78DAADF558DC}" srcOrd="0" destOrd="0" presId="urn:microsoft.com/office/officeart/2005/8/layout/cycle6"/>
    <dgm:cxn modelId="{C60AEEFD-FDB2-416D-9644-F6FE41664C80}" type="presOf" srcId="{3B086D37-CF9D-4600-B974-02675B813CB2}" destId="{32FB81BF-31D6-4418-892D-151D6E0E5516}" srcOrd="0" destOrd="0" presId="urn:microsoft.com/office/officeart/2005/8/layout/cycle6"/>
    <dgm:cxn modelId="{8D61A9E3-DC90-4518-9047-2761FDA0A17C}" type="presParOf" srcId="{A7D33782-0F77-4F64-8CD5-C50CE071D9F4}" destId="{BC77E969-5BFC-43BC-BA4D-78DAADF558DC}" srcOrd="0" destOrd="0" presId="urn:microsoft.com/office/officeart/2005/8/layout/cycle6"/>
    <dgm:cxn modelId="{6E43E8B4-CB85-4CD0-928C-C0C0EF6FB9B3}" type="presParOf" srcId="{A7D33782-0F77-4F64-8CD5-C50CE071D9F4}" destId="{3FDAF5FC-2A6F-435F-916C-961D60482C21}" srcOrd="1" destOrd="0" presId="urn:microsoft.com/office/officeart/2005/8/layout/cycle6"/>
    <dgm:cxn modelId="{CF3673B3-1D1B-465C-A43B-9A96731E1336}" type="presParOf" srcId="{A7D33782-0F77-4F64-8CD5-C50CE071D9F4}" destId="{613F0CD7-02E6-4243-A733-B42B450CBA9C}" srcOrd="2" destOrd="0" presId="urn:microsoft.com/office/officeart/2005/8/layout/cycle6"/>
    <dgm:cxn modelId="{0C26A37B-D49C-4ADD-A9B7-AA787820E7EB}" type="presParOf" srcId="{A7D33782-0F77-4F64-8CD5-C50CE071D9F4}" destId="{32FB81BF-31D6-4418-892D-151D6E0E5516}" srcOrd="3" destOrd="0" presId="urn:microsoft.com/office/officeart/2005/8/layout/cycle6"/>
    <dgm:cxn modelId="{A4118602-518C-4AA3-BCEC-82502AEEAB0C}" type="presParOf" srcId="{A7D33782-0F77-4F64-8CD5-C50CE071D9F4}" destId="{0EBB445C-069A-415E-BD9D-F83F811EF9F2}" srcOrd="4" destOrd="0" presId="urn:microsoft.com/office/officeart/2005/8/layout/cycle6"/>
    <dgm:cxn modelId="{7F046CBD-235A-4942-870E-1E9D59E48B99}" type="presParOf" srcId="{A7D33782-0F77-4F64-8CD5-C50CE071D9F4}" destId="{F88F24CE-4CE4-4340-8DCA-06987D05FE5F}" srcOrd="5" destOrd="0" presId="urn:microsoft.com/office/officeart/2005/8/layout/cycle6"/>
    <dgm:cxn modelId="{5CDD975D-0717-4996-8F9A-FA70DD1FCEAC}" type="presParOf" srcId="{A7D33782-0F77-4F64-8CD5-C50CE071D9F4}" destId="{4C3136F0-44B3-4C79-A8F5-5704202FEA89}" srcOrd="6" destOrd="0" presId="urn:microsoft.com/office/officeart/2005/8/layout/cycle6"/>
    <dgm:cxn modelId="{D3A775AF-FCEE-4284-B919-D07CFE4DDC58}" type="presParOf" srcId="{A7D33782-0F77-4F64-8CD5-C50CE071D9F4}" destId="{56E6F310-AB4E-475C-A78E-31DC66276798}" srcOrd="7" destOrd="0" presId="urn:microsoft.com/office/officeart/2005/8/layout/cycle6"/>
    <dgm:cxn modelId="{BF9934B6-AD09-4B94-8909-BF9515C4B502}" type="presParOf" srcId="{A7D33782-0F77-4F64-8CD5-C50CE071D9F4}" destId="{EADF8127-F4E3-4270-8F82-6A22FA0BE191}" srcOrd="8" destOrd="0" presId="urn:microsoft.com/office/officeart/2005/8/layout/cycle6"/>
    <dgm:cxn modelId="{9F1A7CEE-6DEC-4573-B6B1-FE496AF3E814}" type="presParOf" srcId="{A7D33782-0F77-4F64-8CD5-C50CE071D9F4}" destId="{67B7EAAD-059F-4D05-92AC-5440948FDE95}" srcOrd="9" destOrd="0" presId="urn:microsoft.com/office/officeart/2005/8/layout/cycle6"/>
    <dgm:cxn modelId="{E853224F-6DC2-4F37-A955-6DF72985AB43}" type="presParOf" srcId="{A7D33782-0F77-4F64-8CD5-C50CE071D9F4}" destId="{33F5916A-94E4-4CA6-8FBF-C8A49D031B42}" srcOrd="10" destOrd="0" presId="urn:microsoft.com/office/officeart/2005/8/layout/cycle6"/>
    <dgm:cxn modelId="{FCDC05CF-6F7A-4665-BD8A-21CD2CCB6465}" type="presParOf" srcId="{A7D33782-0F77-4F64-8CD5-C50CE071D9F4}" destId="{29BD192E-036E-4D6F-AF0C-F11272B93EA2}" srcOrd="11" destOrd="0" presId="urn:microsoft.com/office/officeart/2005/8/layout/cycle6"/>
    <dgm:cxn modelId="{55B08A11-FC4E-4F50-825C-4AC40BC11173}" type="presParOf" srcId="{A7D33782-0F77-4F64-8CD5-C50CE071D9F4}" destId="{C94D0F26-3AE8-4B89-8E0B-326A0F158054}" srcOrd="12" destOrd="0" presId="urn:microsoft.com/office/officeart/2005/8/layout/cycle6"/>
    <dgm:cxn modelId="{A99B585A-92D3-4DD7-88A7-C57431BA7729}" type="presParOf" srcId="{A7D33782-0F77-4F64-8CD5-C50CE071D9F4}" destId="{A92ED948-196D-4A25-9A2A-9420B781A426}" srcOrd="13" destOrd="0" presId="urn:microsoft.com/office/officeart/2005/8/layout/cycle6"/>
    <dgm:cxn modelId="{463A54FF-35B5-4523-B99E-596526D3C3CE}" type="presParOf" srcId="{A7D33782-0F77-4F64-8CD5-C50CE071D9F4}" destId="{362BFF95-A26E-4200-9B4A-0290B51EB475}"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4031504-D339-43FF-9028-38D5B8D27621}" type="doc">
      <dgm:prSet loTypeId="urn:microsoft.com/office/officeart/2016/7/layout/BasicTimeline" loCatId="timeline" qsTypeId="urn:microsoft.com/office/officeart/2005/8/quickstyle/simple1" qsCatId="simple" csTypeId="urn:microsoft.com/office/officeart/2005/8/colors/colorful1" csCatId="colorful" phldr="1"/>
      <dgm:spPr/>
      <dgm:t>
        <a:bodyPr/>
        <a:lstStyle/>
        <a:p>
          <a:endParaRPr lang="it-IT"/>
        </a:p>
      </dgm:t>
    </dgm:pt>
    <dgm:pt modelId="{5360C02F-C0BF-408F-967A-FF491D1D43F7}">
      <dgm:prSet phldrT="[Testo]" phldr="0"/>
      <dgm:spPr/>
      <dgm:t>
        <a:bodyPr/>
        <a:lstStyle/>
        <a:p>
          <a:r>
            <a:rPr lang="it-IT" dirty="0">
              <a:latin typeface="Trebuchet MS" panose="020B0603020202020204"/>
            </a:rPr>
            <a:t>RIFLETTO</a:t>
          </a:r>
          <a:endParaRPr lang="it-IT" dirty="0"/>
        </a:p>
      </dgm:t>
    </dgm:pt>
    <dgm:pt modelId="{93A24C8E-CFEB-4BF8-92EA-820B856E2484}" type="parTrans" cxnId="{DE3E2D9F-C337-4FF3-9942-B333137211E9}">
      <dgm:prSet/>
      <dgm:spPr/>
      <dgm:t>
        <a:bodyPr/>
        <a:lstStyle/>
        <a:p>
          <a:endParaRPr lang="it-IT"/>
        </a:p>
      </dgm:t>
    </dgm:pt>
    <dgm:pt modelId="{78CFF057-0308-4030-908F-78D5FE3F947D}" type="sibTrans" cxnId="{DE3E2D9F-C337-4FF3-9942-B333137211E9}">
      <dgm:prSet/>
      <dgm:spPr/>
      <dgm:t>
        <a:bodyPr/>
        <a:lstStyle/>
        <a:p>
          <a:endParaRPr lang="it-IT"/>
        </a:p>
      </dgm:t>
    </dgm:pt>
    <dgm:pt modelId="{FFE8B92D-7C76-4049-A4F9-210600C9FFB4}">
      <dgm:prSet phldrT="[Testo]" phldr="0"/>
      <dgm:spPr/>
      <dgm:t>
        <a:bodyPr/>
        <a:lstStyle/>
        <a:p>
          <a:r>
            <a:rPr lang="it-IT" dirty="0">
              <a:latin typeface="Trebuchet MS" panose="020B0603020202020204"/>
            </a:rPr>
            <a:t>ESPLORARE COME ...</a:t>
          </a:r>
          <a:endParaRPr lang="it-IT" dirty="0"/>
        </a:p>
      </dgm:t>
    </dgm:pt>
    <dgm:pt modelId="{9D8A3994-E0B6-414E-BA04-4003832900E0}" type="parTrans" cxnId="{2820F843-CE97-421E-8C90-E47D2F0B9517}">
      <dgm:prSet/>
      <dgm:spPr/>
      <dgm:t>
        <a:bodyPr/>
        <a:lstStyle/>
        <a:p>
          <a:endParaRPr lang="it-IT"/>
        </a:p>
      </dgm:t>
    </dgm:pt>
    <dgm:pt modelId="{3F08B1AB-01D4-4F91-B0C1-707EEB3D869D}" type="sibTrans" cxnId="{2820F843-CE97-421E-8C90-E47D2F0B9517}">
      <dgm:prSet/>
      <dgm:spPr/>
      <dgm:t>
        <a:bodyPr/>
        <a:lstStyle/>
        <a:p>
          <a:endParaRPr lang="it-IT"/>
        </a:p>
      </dgm:t>
    </dgm:pt>
    <dgm:pt modelId="{C7E37245-371B-452F-BE8B-112969BC31F2}">
      <dgm:prSet phldrT="[Testo]" phldr="0"/>
      <dgm:spPr/>
      <dgm:t>
        <a:bodyPr/>
        <a:lstStyle/>
        <a:p>
          <a:r>
            <a:rPr lang="it-IT" dirty="0">
              <a:latin typeface="Trebuchet MS" panose="020B0603020202020204"/>
            </a:rPr>
            <a:t>LEGGO E RIFLETTO</a:t>
          </a:r>
          <a:endParaRPr lang="it-IT" dirty="0"/>
        </a:p>
      </dgm:t>
    </dgm:pt>
    <dgm:pt modelId="{E32B52C0-593E-45FA-BF7C-CEC8979A0C00}" type="parTrans" cxnId="{4BE68FA7-8BE7-4C08-929F-B2FCF0F14DA3}">
      <dgm:prSet/>
      <dgm:spPr/>
      <dgm:t>
        <a:bodyPr/>
        <a:lstStyle/>
        <a:p>
          <a:endParaRPr lang="it-IT"/>
        </a:p>
      </dgm:t>
    </dgm:pt>
    <dgm:pt modelId="{7E5C41DB-DD2B-4059-B4CE-40F38AE6263B}" type="sibTrans" cxnId="{4BE68FA7-8BE7-4C08-929F-B2FCF0F14DA3}">
      <dgm:prSet/>
      <dgm:spPr/>
      <dgm:t>
        <a:bodyPr/>
        <a:lstStyle/>
        <a:p>
          <a:endParaRPr lang="it-IT"/>
        </a:p>
      </dgm:t>
    </dgm:pt>
    <dgm:pt modelId="{703485ED-8700-4893-A18C-DC91F4248C39}">
      <dgm:prSet phldrT="[Testo]" phldr="0"/>
      <dgm:spPr/>
      <dgm:t>
        <a:bodyPr/>
        <a:lstStyle/>
        <a:p>
          <a:pPr>
            <a:defRPr b="1"/>
          </a:pPr>
          <a:r>
            <a:rPr lang="it-IT" b="1" dirty="0"/>
            <a:t>Elaborate</a:t>
          </a:r>
          <a:r>
            <a:rPr lang="it-IT" b="1" dirty="0">
              <a:latin typeface="Trebuchet MS" panose="020B0603020202020204"/>
            </a:rPr>
            <a:t> (elaborare)</a:t>
          </a:r>
          <a:endParaRPr lang="it-IT" b="1" dirty="0"/>
        </a:p>
      </dgm:t>
    </dgm:pt>
    <dgm:pt modelId="{E5C6B293-17A1-42C4-B13E-57AC49A260BD}" type="parTrans" cxnId="{FE4B4B9A-2856-416B-9EE1-2E8128A82BA7}">
      <dgm:prSet/>
      <dgm:spPr/>
      <dgm:t>
        <a:bodyPr/>
        <a:lstStyle/>
        <a:p>
          <a:endParaRPr lang="it-IT"/>
        </a:p>
      </dgm:t>
    </dgm:pt>
    <dgm:pt modelId="{501F6F55-577D-458B-951A-199E3AD11DDE}" type="sibTrans" cxnId="{FE4B4B9A-2856-416B-9EE1-2E8128A82BA7}">
      <dgm:prSet/>
      <dgm:spPr/>
      <dgm:t>
        <a:bodyPr/>
        <a:lstStyle/>
        <a:p>
          <a:endParaRPr lang="it-IT"/>
        </a:p>
      </dgm:t>
    </dgm:pt>
    <dgm:pt modelId="{3800FD0E-59F2-4F43-AB34-AA588442AF0A}">
      <dgm:prSet phldrT="[Testo]" phldr="0"/>
      <dgm:spPr/>
      <dgm:t>
        <a:bodyPr/>
        <a:lstStyle/>
        <a:p>
          <a:r>
            <a:rPr lang="it-IT" b="0" dirty="0">
              <a:latin typeface="Trebuchet MS" panose="020B0603020202020204"/>
            </a:rPr>
            <a:t>VERIFICO LE MIE CONOSCENZE</a:t>
          </a:r>
        </a:p>
      </dgm:t>
    </dgm:pt>
    <dgm:pt modelId="{C0C852AB-D82F-4DCC-A795-872D18383A1B}" type="parTrans" cxnId="{1CABAF73-4052-4DA0-AE21-3E290915B7D7}">
      <dgm:prSet/>
      <dgm:spPr/>
      <dgm:t>
        <a:bodyPr/>
        <a:lstStyle/>
        <a:p>
          <a:endParaRPr lang="it-IT"/>
        </a:p>
      </dgm:t>
    </dgm:pt>
    <dgm:pt modelId="{92C285A1-3F2E-4D0A-84A7-165627460285}" type="sibTrans" cxnId="{1CABAF73-4052-4DA0-AE21-3E290915B7D7}">
      <dgm:prSet/>
      <dgm:spPr/>
      <dgm:t>
        <a:bodyPr/>
        <a:lstStyle/>
        <a:p>
          <a:endParaRPr lang="it-IT"/>
        </a:p>
      </dgm:t>
    </dgm:pt>
    <dgm:pt modelId="{B7567BDC-98D3-4DF6-B535-73C48FA17FD9}">
      <dgm:prSet phldr="0"/>
      <dgm:spPr/>
      <dgm:t>
        <a:bodyPr/>
        <a:lstStyle/>
        <a:p>
          <a:pPr>
            <a:defRPr b="1"/>
          </a:pPr>
          <a:r>
            <a:rPr lang="it-IT" dirty="0" err="1">
              <a:latin typeface="Trebuchet MS" panose="020B0603020202020204"/>
            </a:rPr>
            <a:t>Engage</a:t>
          </a:r>
          <a:r>
            <a:rPr lang="it-IT" dirty="0">
              <a:latin typeface="Trebuchet MS" panose="020B0603020202020204"/>
            </a:rPr>
            <a:t> (coinvolgere) </a:t>
          </a:r>
        </a:p>
      </dgm:t>
    </dgm:pt>
    <dgm:pt modelId="{B84127A5-B0C0-4304-95BC-4E1037B4E2BE}" type="parTrans" cxnId="{3C686D98-2FED-49C9-A5C7-776C5E6B0F65}">
      <dgm:prSet/>
      <dgm:spPr/>
    </dgm:pt>
    <dgm:pt modelId="{4771BC29-45B5-40D0-9ECF-DF0D9C1C8CB0}" type="sibTrans" cxnId="{3C686D98-2FED-49C9-A5C7-776C5E6B0F65}">
      <dgm:prSet/>
      <dgm:spPr/>
      <dgm:t>
        <a:bodyPr/>
        <a:lstStyle/>
        <a:p>
          <a:endParaRPr lang="it-IT"/>
        </a:p>
      </dgm:t>
    </dgm:pt>
    <dgm:pt modelId="{00860104-526D-4402-BC5D-4C545154AB77}">
      <dgm:prSet phldr="0"/>
      <dgm:spPr/>
      <dgm:t>
        <a:bodyPr/>
        <a:lstStyle/>
        <a:p>
          <a:endParaRPr lang="it-IT">
            <a:latin typeface="Trebuchet MS" panose="020B0603020202020204"/>
          </a:endParaRPr>
        </a:p>
      </dgm:t>
    </dgm:pt>
    <dgm:pt modelId="{62284571-1852-4C4F-B55D-507EF09E2EEC}" type="parTrans" cxnId="{B89DB6C9-4446-4B28-B08F-9D792660D51E}">
      <dgm:prSet/>
      <dgm:spPr/>
    </dgm:pt>
    <dgm:pt modelId="{606D989B-D983-429D-B324-B0FEC2B3B8B8}" type="sibTrans" cxnId="{B89DB6C9-4446-4B28-B08F-9D792660D51E}">
      <dgm:prSet/>
      <dgm:spPr/>
      <dgm:t>
        <a:bodyPr/>
        <a:lstStyle/>
        <a:p>
          <a:endParaRPr lang="it-IT"/>
        </a:p>
      </dgm:t>
    </dgm:pt>
    <dgm:pt modelId="{991B848F-52FD-4839-BA22-AD7ED4E5EA0F}">
      <dgm:prSet phldr="0"/>
      <dgm:spPr/>
      <dgm:t>
        <a:bodyPr/>
        <a:lstStyle/>
        <a:p>
          <a:r>
            <a:rPr lang="it-IT" dirty="0">
              <a:latin typeface="Trebuchet MS" panose="020B0603020202020204"/>
            </a:rPr>
            <a:t>Stimolare</a:t>
          </a:r>
          <a:r>
            <a:rPr lang="it-IT" dirty="0"/>
            <a:t> l'interesse e la curiosità</a:t>
          </a:r>
          <a:r>
            <a:rPr lang="it-IT" dirty="0">
              <a:latin typeface="Trebuchet MS" panose="020B0603020202020204"/>
            </a:rPr>
            <a:t>. </a:t>
          </a:r>
          <a:endParaRPr lang="it-IT" dirty="0"/>
        </a:p>
      </dgm:t>
    </dgm:pt>
    <dgm:pt modelId="{185F3985-8780-49B1-8D24-7B814815D3CC}" type="parTrans" cxnId="{9E9EABAD-061D-49E2-824F-23E70D6E8D2E}">
      <dgm:prSet/>
      <dgm:spPr/>
    </dgm:pt>
    <dgm:pt modelId="{DA0E822B-1414-4B5C-9977-579CF17A18B3}" type="sibTrans" cxnId="{9E9EABAD-061D-49E2-824F-23E70D6E8D2E}">
      <dgm:prSet/>
      <dgm:spPr/>
      <dgm:t>
        <a:bodyPr/>
        <a:lstStyle/>
        <a:p>
          <a:endParaRPr lang="it-IT"/>
        </a:p>
      </dgm:t>
    </dgm:pt>
    <dgm:pt modelId="{56089F21-E1AA-430F-98C1-C8B99F774AE6}">
      <dgm:prSet phldr="0"/>
      <dgm:spPr/>
      <dgm:t>
        <a:bodyPr/>
        <a:lstStyle/>
        <a:p>
          <a:pPr>
            <a:defRPr b="1"/>
          </a:pPr>
          <a:r>
            <a:rPr lang="it-IT" dirty="0">
              <a:latin typeface="Trebuchet MS" panose="020B0603020202020204"/>
            </a:rPr>
            <a:t>Explore (esplorare)</a:t>
          </a:r>
        </a:p>
      </dgm:t>
    </dgm:pt>
    <dgm:pt modelId="{74B787AF-B2F8-4767-BEB3-225E69061606}" type="parTrans" cxnId="{9251FF9E-3697-46D4-810E-5DB6D70BAFF1}">
      <dgm:prSet/>
      <dgm:spPr/>
    </dgm:pt>
    <dgm:pt modelId="{FCF506D1-BAF0-4363-90C0-BF49AF9DCFF8}" type="sibTrans" cxnId="{9251FF9E-3697-46D4-810E-5DB6D70BAFF1}">
      <dgm:prSet/>
      <dgm:spPr/>
      <dgm:t>
        <a:bodyPr/>
        <a:lstStyle/>
        <a:p>
          <a:endParaRPr lang="it-IT"/>
        </a:p>
      </dgm:t>
    </dgm:pt>
    <dgm:pt modelId="{CAA18519-6DE2-446F-9F10-EDFB54BDDC4C}">
      <dgm:prSet phldr="0"/>
      <dgm:spPr/>
      <dgm:t>
        <a:bodyPr/>
        <a:lstStyle/>
        <a:p>
          <a:r>
            <a:rPr lang="it-IT" dirty="0">
              <a:latin typeface="Trebuchet MS" panose="020B0603020202020204"/>
            </a:rPr>
            <a:t>Richiamare conoscenze pregresse </a:t>
          </a:r>
        </a:p>
      </dgm:t>
    </dgm:pt>
    <dgm:pt modelId="{E4E2DC13-E618-436B-A8B4-300C0E9787C4}" type="parTrans" cxnId="{257D6BB9-10EE-4FB6-A756-4E38C7A7FF04}">
      <dgm:prSet/>
      <dgm:spPr/>
    </dgm:pt>
    <dgm:pt modelId="{98ABB1E8-248E-4D65-87A2-A22D6EC41B9A}" type="sibTrans" cxnId="{257D6BB9-10EE-4FB6-A756-4E38C7A7FF04}">
      <dgm:prSet/>
      <dgm:spPr/>
      <dgm:t>
        <a:bodyPr/>
        <a:lstStyle/>
        <a:p>
          <a:endParaRPr lang="it-IT"/>
        </a:p>
      </dgm:t>
    </dgm:pt>
    <dgm:pt modelId="{E9561912-F45E-412F-ABD6-13F253C863BB}">
      <dgm:prSet phldr="0"/>
      <dgm:spPr/>
      <dgm:t>
        <a:bodyPr/>
        <a:lstStyle/>
        <a:p>
          <a:r>
            <a:rPr lang="it-IT" dirty="0">
              <a:latin typeface="Trebuchet MS" panose="020B0603020202020204"/>
            </a:rPr>
            <a:t>Creare collegamenti </a:t>
          </a:r>
          <a:r>
            <a:rPr lang="it-IT" dirty="0"/>
            <a:t>con le esperienze di apprendimento</a:t>
          </a:r>
          <a:r>
            <a:rPr lang="it-IT" dirty="0">
              <a:latin typeface="Trebuchet MS" panose="020B0603020202020204"/>
            </a:rPr>
            <a:t> </a:t>
          </a:r>
          <a:r>
            <a:rPr lang="it-IT" dirty="0"/>
            <a:t>passate</a:t>
          </a:r>
        </a:p>
      </dgm:t>
    </dgm:pt>
    <dgm:pt modelId="{06C0A958-3982-4E8A-B307-80192B917537}" type="parTrans" cxnId="{0191FB80-E8F2-45F7-9B32-60ACBC33B2C2}">
      <dgm:prSet/>
      <dgm:spPr/>
    </dgm:pt>
    <dgm:pt modelId="{2046930A-1FFA-4D8B-9190-17CB9B043886}" type="sibTrans" cxnId="{0191FB80-E8F2-45F7-9B32-60ACBC33B2C2}">
      <dgm:prSet/>
      <dgm:spPr/>
      <dgm:t>
        <a:bodyPr/>
        <a:lstStyle/>
        <a:p>
          <a:endParaRPr lang="it-IT"/>
        </a:p>
      </dgm:t>
    </dgm:pt>
    <dgm:pt modelId="{ECA56B26-5B92-491C-BB33-8B49370D5D12}">
      <dgm:prSet phldr="0"/>
      <dgm:spPr/>
      <dgm:t>
        <a:bodyPr/>
        <a:lstStyle/>
        <a:p>
          <a:endParaRPr lang="it-IT">
            <a:latin typeface="Trebuchet MS" panose="020B0603020202020204"/>
          </a:endParaRPr>
        </a:p>
      </dgm:t>
    </dgm:pt>
    <dgm:pt modelId="{EE4AF712-B63A-4782-B64C-E30352FD0F08}" type="parTrans" cxnId="{8C51F2C5-7A96-4F10-A505-1C594EF8B9BE}">
      <dgm:prSet/>
      <dgm:spPr/>
    </dgm:pt>
    <dgm:pt modelId="{0DAD93BF-0152-4C16-A95E-39C12AAD8F47}" type="sibTrans" cxnId="{8C51F2C5-7A96-4F10-A505-1C594EF8B9BE}">
      <dgm:prSet/>
      <dgm:spPr/>
      <dgm:t>
        <a:bodyPr/>
        <a:lstStyle/>
        <a:p>
          <a:endParaRPr lang="it-IT"/>
        </a:p>
      </dgm:t>
    </dgm:pt>
    <dgm:pt modelId="{D2D9544F-72B9-43D0-B7F6-504E3A743A5D}">
      <dgm:prSet phldr="0"/>
      <dgm:spPr/>
      <dgm:t>
        <a:bodyPr/>
        <a:lstStyle/>
        <a:p>
          <a:r>
            <a:rPr lang="it-IT" b="0" dirty="0">
              <a:latin typeface="Trebuchet MS" panose="020B0603020202020204"/>
            </a:rPr>
            <a:t>familiarizzare</a:t>
          </a:r>
          <a:r>
            <a:rPr lang="it-IT" b="0" dirty="0"/>
            <a:t> con </a:t>
          </a:r>
          <a:r>
            <a:rPr lang="it-IT" b="0" dirty="0">
              <a:latin typeface="Trebuchet MS" panose="020B0603020202020204"/>
            </a:rPr>
            <a:t>la tematica</a:t>
          </a:r>
        </a:p>
      </dgm:t>
    </dgm:pt>
    <dgm:pt modelId="{3FBD93ED-F629-4961-B19D-E40FA84BBFC0}" type="parTrans" cxnId="{AF43817E-E53C-4D5C-AC6D-D465BEE650E4}">
      <dgm:prSet/>
      <dgm:spPr/>
    </dgm:pt>
    <dgm:pt modelId="{B848A75C-9357-407A-9C99-04E559A712E1}" type="sibTrans" cxnId="{AF43817E-E53C-4D5C-AC6D-D465BEE650E4}">
      <dgm:prSet/>
      <dgm:spPr/>
    </dgm:pt>
    <dgm:pt modelId="{F05454F7-0DD7-4CC1-8BE1-C56B74D04769}">
      <dgm:prSet phldr="0"/>
      <dgm:spPr/>
      <dgm:t>
        <a:bodyPr/>
        <a:lstStyle/>
        <a:p>
          <a:r>
            <a:rPr lang="it-IT" b="0" dirty="0">
              <a:latin typeface="Trebuchet MS" panose="020B0603020202020204"/>
            </a:rPr>
            <a:t>utilizzare</a:t>
          </a:r>
          <a:r>
            <a:rPr lang="it-IT" b="0" dirty="0"/>
            <a:t> le</a:t>
          </a:r>
          <a:r>
            <a:rPr lang="it-IT" b="0" dirty="0">
              <a:latin typeface="Trebuchet MS" panose="020B0603020202020204"/>
            </a:rPr>
            <a:t> </a:t>
          </a:r>
          <a:r>
            <a:rPr lang="it-IT" b="0" dirty="0"/>
            <a:t>conoscenze per esplorare </a:t>
          </a:r>
          <a:r>
            <a:rPr lang="it-IT" b="0" dirty="0">
              <a:latin typeface="Trebuchet MS" panose="020B0603020202020204"/>
            </a:rPr>
            <a:t>domande e</a:t>
          </a:r>
          <a:r>
            <a:rPr lang="it-IT" b="0" dirty="0"/>
            <a:t> generare nuove idee.</a:t>
          </a:r>
          <a:endParaRPr lang="it-IT" dirty="0"/>
        </a:p>
      </dgm:t>
    </dgm:pt>
    <dgm:pt modelId="{380D3AB0-9C6E-4DB4-A193-7D714332D56A}" type="parTrans" cxnId="{9630E7AF-C530-4BEC-B164-D80D7D9BD95B}">
      <dgm:prSet/>
      <dgm:spPr/>
    </dgm:pt>
    <dgm:pt modelId="{9BE9831B-453C-4603-B7DF-97E08E713993}" type="sibTrans" cxnId="{9630E7AF-C530-4BEC-B164-D80D7D9BD95B}">
      <dgm:prSet/>
      <dgm:spPr/>
    </dgm:pt>
    <dgm:pt modelId="{9F796154-9FD2-4C81-A3B0-99FE1C278A50}">
      <dgm:prSet phldr="0"/>
      <dgm:spPr/>
      <dgm:t>
        <a:bodyPr/>
        <a:lstStyle/>
        <a:p>
          <a:pPr>
            <a:defRPr b="1"/>
          </a:pPr>
          <a:r>
            <a:rPr lang="it-IT" b="1" dirty="0"/>
            <a:t>Explain</a:t>
          </a:r>
          <a:r>
            <a:rPr lang="it-IT" b="1" dirty="0">
              <a:latin typeface="Trebuchet MS" panose="020B0603020202020204"/>
            </a:rPr>
            <a:t> (spiegare)</a:t>
          </a:r>
        </a:p>
      </dgm:t>
    </dgm:pt>
    <dgm:pt modelId="{6750AE37-E1EC-4AE6-9EC4-F93DF8CC4E8F}" type="parTrans" cxnId="{FF68E8B7-FB88-4206-A893-3D720EE22153}">
      <dgm:prSet/>
      <dgm:spPr/>
    </dgm:pt>
    <dgm:pt modelId="{C92A0424-1D91-44EA-8B30-84C6539DA2D9}" type="sibTrans" cxnId="{FF68E8B7-FB88-4206-A893-3D720EE22153}">
      <dgm:prSet/>
      <dgm:spPr/>
    </dgm:pt>
    <dgm:pt modelId="{2B36714D-CBAD-4C87-83FD-452F9FA8446F}">
      <dgm:prSet phldr="0"/>
      <dgm:spPr/>
      <dgm:t>
        <a:bodyPr/>
        <a:lstStyle/>
        <a:p>
          <a:endParaRPr lang="it-IT" b="0" dirty="0">
            <a:latin typeface="Trebuchet MS" panose="020B0603020202020204"/>
          </a:endParaRPr>
        </a:p>
      </dgm:t>
    </dgm:pt>
    <dgm:pt modelId="{0838D312-8724-4370-9BF1-ABF1FD855E2A}" type="parTrans" cxnId="{8CC5275A-D3E0-45A8-B5FB-5B7939E700A8}">
      <dgm:prSet/>
      <dgm:spPr/>
    </dgm:pt>
    <dgm:pt modelId="{A7F57B91-39FC-4DC8-90D5-BB3601654989}" type="sibTrans" cxnId="{8CC5275A-D3E0-45A8-B5FB-5B7939E700A8}">
      <dgm:prSet/>
      <dgm:spPr/>
    </dgm:pt>
    <dgm:pt modelId="{BD9FF520-4B5C-44EF-B16C-D6B39E2B56EF}">
      <dgm:prSet phldr="0"/>
      <dgm:spPr/>
      <dgm:t>
        <a:bodyPr/>
        <a:lstStyle/>
        <a:p>
          <a:r>
            <a:rPr lang="it-IT" b="0" dirty="0">
              <a:latin typeface="Trebuchet MS" panose="020B0603020202020204"/>
            </a:rPr>
            <a:t>presentazione dei</a:t>
          </a:r>
          <a:r>
            <a:rPr lang="it-IT" b="0" dirty="0"/>
            <a:t> concetti e dei processi esplorati,</a:t>
          </a:r>
          <a:r>
            <a:rPr lang="it-IT" b="0" dirty="0">
              <a:latin typeface="Trebuchet MS" panose="020B0603020202020204"/>
            </a:rPr>
            <a:t> </a:t>
          </a:r>
        </a:p>
      </dgm:t>
    </dgm:pt>
    <dgm:pt modelId="{3381851E-AC91-4201-9B4B-5D69E1DA4495}" type="parTrans" cxnId="{16094362-B18C-41CF-B253-D5194C574EDF}">
      <dgm:prSet/>
      <dgm:spPr/>
    </dgm:pt>
    <dgm:pt modelId="{13BE7DE5-4B46-4459-A2CF-5D991E8D9D4E}" type="sibTrans" cxnId="{16094362-B18C-41CF-B253-D5194C574EDF}">
      <dgm:prSet/>
      <dgm:spPr/>
    </dgm:pt>
    <dgm:pt modelId="{932F6B01-55DE-42B9-9749-077B13040CA7}">
      <dgm:prSet phldr="0"/>
      <dgm:spPr/>
      <dgm:t>
        <a:bodyPr/>
        <a:lstStyle/>
        <a:p>
          <a:r>
            <a:rPr lang="it-IT" b="0" dirty="0">
              <a:latin typeface="Trebuchet MS" panose="020B0603020202020204"/>
            </a:rPr>
            <a:t>introduzione</a:t>
          </a:r>
          <a:r>
            <a:rPr lang="it-IT" b="0" dirty="0"/>
            <a:t> del lessico </a:t>
          </a:r>
          <a:r>
            <a:rPr lang="it-IT" b="0" dirty="0">
              <a:latin typeface="Trebuchet MS" panose="020B0603020202020204"/>
            </a:rPr>
            <a:t>specifico</a:t>
          </a:r>
        </a:p>
      </dgm:t>
    </dgm:pt>
    <dgm:pt modelId="{90141314-DBFE-46C0-AE01-8018A1AF87D3}" type="parTrans" cxnId="{DF7693FA-4750-4210-9558-F45F23E175D8}">
      <dgm:prSet/>
      <dgm:spPr/>
    </dgm:pt>
    <dgm:pt modelId="{608CC17F-F473-4923-8A45-11A0E38AAEF8}" type="sibTrans" cxnId="{DF7693FA-4750-4210-9558-F45F23E175D8}">
      <dgm:prSet/>
      <dgm:spPr/>
    </dgm:pt>
    <dgm:pt modelId="{43E0037C-3C02-4A85-AF58-587BA4F9561B}">
      <dgm:prSet phldr="0"/>
      <dgm:spPr/>
      <dgm:t>
        <a:bodyPr/>
        <a:lstStyle/>
        <a:p>
          <a:r>
            <a:rPr lang="it-IT" b="0" dirty="0">
              <a:latin typeface="Trebuchet MS" panose="020B0603020202020204"/>
            </a:rPr>
            <a:t>riflessione</a:t>
          </a:r>
          <a:r>
            <a:rPr lang="it-IT" b="0" dirty="0"/>
            <a:t> sulle connessioni tra le nuove conoscenze acquisite e le conoscenze pregresse.</a:t>
          </a:r>
          <a:endParaRPr lang="it-IT" dirty="0"/>
        </a:p>
      </dgm:t>
    </dgm:pt>
    <dgm:pt modelId="{00FBBAC6-8FCF-4F50-82E2-BF0E25830B1A}" type="parTrans" cxnId="{8CFF2815-5060-4240-8B41-7F6E2B231459}">
      <dgm:prSet/>
      <dgm:spPr/>
    </dgm:pt>
    <dgm:pt modelId="{8230EF13-83A6-4A62-AE98-889BA737AA87}" type="sibTrans" cxnId="{8CFF2815-5060-4240-8B41-7F6E2B231459}">
      <dgm:prSet/>
      <dgm:spPr/>
    </dgm:pt>
    <dgm:pt modelId="{DD9E2B80-7E24-4D70-A78A-C0EEF85C19CA}">
      <dgm:prSet phldr="0"/>
      <dgm:spPr/>
      <dgm:t>
        <a:bodyPr/>
        <a:lstStyle/>
        <a:p>
          <a:r>
            <a:rPr lang="it-IT" dirty="0">
              <a:latin typeface="Trebuchet MS" panose="020B0603020202020204"/>
            </a:rPr>
            <a:t>LABORATORI</a:t>
          </a:r>
        </a:p>
      </dgm:t>
    </dgm:pt>
    <dgm:pt modelId="{6D1546FD-CB72-4A52-91B2-89C149CC8D41}" type="parTrans" cxnId="{E8944000-1C9C-4B6F-82B3-1D3DD6DCDB5A}">
      <dgm:prSet/>
      <dgm:spPr/>
    </dgm:pt>
    <dgm:pt modelId="{139BA638-0EFD-48DE-B75A-98AB7D1D4482}" type="sibTrans" cxnId="{E8944000-1C9C-4B6F-82B3-1D3DD6DCDB5A}">
      <dgm:prSet/>
      <dgm:spPr/>
    </dgm:pt>
    <dgm:pt modelId="{869FAD65-31D2-4BBE-9B6A-BE5193D29CBD}">
      <dgm:prSet phldr="0"/>
      <dgm:spPr/>
      <dgm:t>
        <a:bodyPr/>
        <a:lstStyle/>
        <a:p>
          <a:pPr rtl="0"/>
          <a:r>
            <a:rPr lang="it-IT" b="0" dirty="0"/>
            <a:t>espandere e rafforzare la comprensione del concetto esplorato</a:t>
          </a:r>
          <a:r>
            <a:rPr lang="it-IT" b="0" dirty="0">
              <a:latin typeface="Trebuchet MS" panose="020B0603020202020204"/>
            </a:rPr>
            <a:t> </a:t>
          </a:r>
        </a:p>
      </dgm:t>
    </dgm:pt>
    <dgm:pt modelId="{31F04682-9116-424A-8A57-B14820E1D41C}" type="parTrans" cxnId="{FFAF8E27-0D52-48BB-ADFF-82F9F84123EA}">
      <dgm:prSet/>
      <dgm:spPr/>
    </dgm:pt>
    <dgm:pt modelId="{B073CDA2-89BE-47BB-8436-A6111D81D857}" type="sibTrans" cxnId="{FFAF8E27-0D52-48BB-ADFF-82F9F84123EA}">
      <dgm:prSet/>
      <dgm:spPr/>
    </dgm:pt>
    <dgm:pt modelId="{78884CF0-05B2-49E7-AFF8-50571F0AA227}">
      <dgm:prSet phldr="0"/>
      <dgm:spPr/>
      <dgm:t>
        <a:bodyPr/>
        <a:lstStyle/>
        <a:p>
          <a:endParaRPr lang="it-IT" b="0" dirty="0">
            <a:latin typeface="Trebuchet MS" panose="020B0603020202020204"/>
          </a:endParaRPr>
        </a:p>
      </dgm:t>
    </dgm:pt>
    <dgm:pt modelId="{52C26190-790E-4D36-9D32-30ECACD0D5FB}" type="parTrans" cxnId="{AB3523BD-7283-4DF3-819B-573B5A876676}">
      <dgm:prSet/>
      <dgm:spPr/>
    </dgm:pt>
    <dgm:pt modelId="{9D25C129-AAA9-4182-B9CE-6A297C60822C}" type="sibTrans" cxnId="{AB3523BD-7283-4DF3-819B-573B5A876676}">
      <dgm:prSet/>
      <dgm:spPr/>
    </dgm:pt>
    <dgm:pt modelId="{E81BDC9A-D6DD-49B1-89A2-CB2E2B3F0210}">
      <dgm:prSet phldr="0"/>
      <dgm:spPr/>
      <dgm:t>
        <a:bodyPr/>
        <a:lstStyle/>
        <a:p>
          <a:pPr>
            <a:defRPr b="1"/>
          </a:pPr>
          <a:r>
            <a:rPr lang="it-IT" b="1" dirty="0" err="1"/>
            <a:t>Evaluate</a:t>
          </a:r>
          <a:r>
            <a:rPr lang="it-IT" b="1" dirty="0">
              <a:latin typeface="Trebuchet MS" panose="020B0603020202020204"/>
            </a:rPr>
            <a:t> (valutare)</a:t>
          </a:r>
        </a:p>
      </dgm:t>
    </dgm:pt>
    <dgm:pt modelId="{13DC2B79-EC22-4582-B432-29C8F954E176}" type="parTrans" cxnId="{758B0EC3-5F36-426B-AED4-03CBE498ABBF}">
      <dgm:prSet/>
      <dgm:spPr/>
    </dgm:pt>
    <dgm:pt modelId="{AB77D09B-F3FC-4D7B-891B-0A2EE2E64CFA}" type="sibTrans" cxnId="{758B0EC3-5F36-426B-AED4-03CBE498ABBF}">
      <dgm:prSet/>
      <dgm:spPr/>
    </dgm:pt>
    <dgm:pt modelId="{6DECD4AE-C83F-4344-B317-137D58C0D2AD}">
      <dgm:prSet phldr="0"/>
      <dgm:spPr/>
      <dgm:t>
        <a:bodyPr/>
        <a:lstStyle/>
        <a:p>
          <a:r>
            <a:rPr lang="it-IT" b="0" dirty="0">
              <a:latin typeface="Trebuchet MS" panose="020B0603020202020204"/>
            </a:rPr>
            <a:t>MI AUTOVALUTO</a:t>
          </a:r>
        </a:p>
      </dgm:t>
    </dgm:pt>
    <dgm:pt modelId="{34DBFA40-942C-4CBE-93B2-E145C75EEE83}" type="parTrans" cxnId="{DF3E3C4F-E0CD-4660-AB80-4DEB91FFDC49}">
      <dgm:prSet/>
      <dgm:spPr/>
    </dgm:pt>
    <dgm:pt modelId="{4F4EA166-B2AD-4578-AD73-22F5BC6C16D5}" type="sibTrans" cxnId="{DF3E3C4F-E0CD-4660-AB80-4DEB91FFDC49}">
      <dgm:prSet/>
      <dgm:spPr/>
    </dgm:pt>
    <dgm:pt modelId="{D9EFB50E-1E9B-4D7D-BD9D-AFD2F44CA0B8}">
      <dgm:prSet phldr="0"/>
      <dgm:spPr/>
      <dgm:t>
        <a:bodyPr/>
        <a:lstStyle/>
        <a:p>
          <a:r>
            <a:rPr lang="it-IT" b="0" dirty="0">
              <a:latin typeface="Trebuchet MS" panose="020B0603020202020204"/>
            </a:rPr>
            <a:t>AUTOBIOGRAFIA COGNITIVA</a:t>
          </a:r>
        </a:p>
      </dgm:t>
    </dgm:pt>
    <dgm:pt modelId="{75AC4CB0-3197-49A4-94C0-3846BC622C21}" type="parTrans" cxnId="{0EB7809F-78A5-4282-A8A7-C9A2F22E0B72}">
      <dgm:prSet/>
      <dgm:spPr/>
    </dgm:pt>
    <dgm:pt modelId="{272D9405-CCC9-4D5B-99AC-20426637EE09}" type="sibTrans" cxnId="{0EB7809F-78A5-4282-A8A7-C9A2F22E0B72}">
      <dgm:prSet/>
      <dgm:spPr/>
    </dgm:pt>
    <dgm:pt modelId="{491BF349-347D-4964-91A9-E86FE50FB080}">
      <dgm:prSet phldr="0"/>
      <dgm:spPr/>
      <dgm:t>
        <a:bodyPr/>
        <a:lstStyle/>
        <a:p>
          <a:endParaRPr lang="it-IT" b="0" dirty="0"/>
        </a:p>
      </dgm:t>
    </dgm:pt>
    <dgm:pt modelId="{639F2A9C-218B-4B00-BE5F-8FEEEE9983AA}" type="parTrans" cxnId="{B549D114-BC7A-4AB5-95E5-FBB73B3AAAED}">
      <dgm:prSet/>
      <dgm:spPr/>
    </dgm:pt>
    <dgm:pt modelId="{F9D0F191-1537-4747-8CA9-7098304FD28A}" type="sibTrans" cxnId="{B549D114-BC7A-4AB5-95E5-FBB73B3AAAED}">
      <dgm:prSet/>
      <dgm:spPr/>
    </dgm:pt>
    <dgm:pt modelId="{1740AC22-AA92-4312-B34E-08ADCD8ED5D5}">
      <dgm:prSet phldr="0"/>
      <dgm:spPr/>
      <dgm:t>
        <a:bodyPr/>
        <a:lstStyle/>
        <a:p>
          <a:r>
            <a:rPr lang="it-IT" b="0" dirty="0">
              <a:latin typeface="Trebuchet MS" panose="020B0603020202020204"/>
            </a:rPr>
            <a:t>autovalutare </a:t>
          </a:r>
          <a:r>
            <a:rPr lang="it-IT" b="0" dirty="0"/>
            <a:t>la comprensione di quanto appreso e le abilità </a:t>
          </a:r>
          <a:r>
            <a:rPr lang="it-IT" b="0" dirty="0">
              <a:latin typeface="Trebuchet MS" panose="020B0603020202020204"/>
            </a:rPr>
            <a:t>acquisite</a:t>
          </a:r>
        </a:p>
      </dgm:t>
    </dgm:pt>
    <dgm:pt modelId="{4CDE4ED1-835C-4321-939E-ED8FBEAF294D}" type="parTrans" cxnId="{2FB7CD06-62D7-49C0-AB11-263AB0F3235B}">
      <dgm:prSet/>
      <dgm:spPr/>
    </dgm:pt>
    <dgm:pt modelId="{B1A61509-F1CD-47D6-9DF0-8CFBDA25661D}" type="sibTrans" cxnId="{2FB7CD06-62D7-49C0-AB11-263AB0F3235B}">
      <dgm:prSet/>
      <dgm:spPr/>
    </dgm:pt>
    <dgm:pt modelId="{683CF5C6-06DE-4C72-8D3E-54940D3E7238}">
      <dgm:prSet phldr="0"/>
      <dgm:spPr/>
      <dgm:t>
        <a:bodyPr/>
        <a:lstStyle/>
        <a:p>
          <a:r>
            <a:rPr lang="it-IT" b="0" dirty="0">
              <a:latin typeface="Trebuchet MS" panose="020B0603020202020204"/>
            </a:rPr>
            <a:t>valutare</a:t>
          </a:r>
          <a:r>
            <a:rPr lang="it-IT" b="0" dirty="0"/>
            <a:t> i progressi degli studenti nel raggiungimento degli obiettivi </a:t>
          </a:r>
          <a:r>
            <a:rPr lang="it-IT" b="0" dirty="0">
              <a:latin typeface="Trebuchet MS" panose="020B0603020202020204"/>
            </a:rPr>
            <a:t>di apprendimento</a:t>
          </a:r>
          <a:r>
            <a:rPr lang="it-IT" b="0" dirty="0"/>
            <a:t>.</a:t>
          </a:r>
          <a:endParaRPr lang="it-IT" dirty="0"/>
        </a:p>
      </dgm:t>
    </dgm:pt>
    <dgm:pt modelId="{E47461D3-D282-4301-B24A-D6E1F7CDA675}" type="parTrans" cxnId="{109E6391-6774-4935-B0FB-C681C69A807F}">
      <dgm:prSet/>
      <dgm:spPr/>
    </dgm:pt>
    <dgm:pt modelId="{BD6162B5-5549-403C-8127-76E3873CA07D}" type="sibTrans" cxnId="{109E6391-6774-4935-B0FB-C681C69A807F}">
      <dgm:prSet/>
      <dgm:spPr/>
    </dgm:pt>
    <dgm:pt modelId="{908298B0-36DD-403C-87CB-271EAF562D78}">
      <dgm:prSet phldr="0"/>
      <dgm:spPr/>
      <dgm:t>
        <a:bodyPr/>
        <a:lstStyle/>
        <a:p>
          <a:pPr rtl="0"/>
          <a:r>
            <a:rPr lang="it-IT" b="0" dirty="0">
              <a:latin typeface="Trebuchet MS" panose="020B0603020202020204"/>
            </a:rPr>
            <a:t>Trasferire le conoscenze acquisite in nuovi contesti </a:t>
          </a:r>
          <a:endParaRPr lang="it-IT" dirty="0"/>
        </a:p>
      </dgm:t>
    </dgm:pt>
    <dgm:pt modelId="{ACF410F6-87E9-4B95-B699-B48081B0D7A1}" type="parTrans" cxnId="{EF449FD9-4086-4390-BE3C-7025C27ACB21}">
      <dgm:prSet/>
      <dgm:spPr/>
    </dgm:pt>
    <dgm:pt modelId="{D89D0E26-17B8-447D-A3AA-CAE0D822A6B9}" type="sibTrans" cxnId="{EF449FD9-4086-4390-BE3C-7025C27ACB21}">
      <dgm:prSet/>
      <dgm:spPr/>
    </dgm:pt>
    <dgm:pt modelId="{CF34B43A-6048-412A-B4E4-60C20CE88261}" type="pres">
      <dgm:prSet presAssocID="{84031504-D339-43FF-9028-38D5B8D27621}" presName="root" presStyleCnt="0">
        <dgm:presLayoutVars>
          <dgm:chMax/>
          <dgm:chPref/>
          <dgm:animLvl val="lvl"/>
        </dgm:presLayoutVars>
      </dgm:prSet>
      <dgm:spPr/>
    </dgm:pt>
    <dgm:pt modelId="{FFF77D21-4BCC-4B97-90EB-724B863F94CA}" type="pres">
      <dgm:prSet presAssocID="{84031504-D339-43FF-9028-38D5B8D27621}" presName="divider" presStyleLbl="fgAccFollowNode1" presStyleIdx="0" presStyleCnt="1"/>
      <dgm:spPr>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tailEnd type="triangle" w="lg" len="lg"/>
        </a:ln>
        <a:effectLst/>
      </dgm:spPr>
    </dgm:pt>
    <dgm:pt modelId="{CB62E21E-532F-4A0D-891C-304C15E104A8}" type="pres">
      <dgm:prSet presAssocID="{84031504-D339-43FF-9028-38D5B8D27621}" presName="nodes" presStyleCnt="0">
        <dgm:presLayoutVars>
          <dgm:chMax/>
          <dgm:chPref/>
          <dgm:animLvl val="lvl"/>
        </dgm:presLayoutVars>
      </dgm:prSet>
      <dgm:spPr/>
    </dgm:pt>
    <dgm:pt modelId="{BECF8054-9308-4291-8F57-C60EB814AD00}" type="pres">
      <dgm:prSet presAssocID="{B7567BDC-98D3-4DF6-B535-73C48FA17FD9}" presName="composite" presStyleCnt="0"/>
      <dgm:spPr/>
    </dgm:pt>
    <dgm:pt modelId="{92891400-A910-4D3E-9909-2BD788E8AA2E}" type="pres">
      <dgm:prSet presAssocID="{B7567BDC-98D3-4DF6-B535-73C48FA17FD9}" presName="L1TextContainer" presStyleLbl="revTx" presStyleIdx="0" presStyleCnt="5">
        <dgm:presLayoutVars>
          <dgm:chMax val="1"/>
          <dgm:chPref val="1"/>
          <dgm:bulletEnabled val="1"/>
        </dgm:presLayoutVars>
      </dgm:prSet>
      <dgm:spPr/>
    </dgm:pt>
    <dgm:pt modelId="{BF7B1CE3-41EE-4864-8E85-F79827ADF529}" type="pres">
      <dgm:prSet presAssocID="{B7567BDC-98D3-4DF6-B535-73C48FA17FD9}" presName="L2TextContainerWrapper" presStyleCnt="0">
        <dgm:presLayoutVars>
          <dgm:chMax val="0"/>
          <dgm:chPref val="0"/>
          <dgm:bulletEnabled val="1"/>
        </dgm:presLayoutVars>
      </dgm:prSet>
      <dgm:spPr/>
    </dgm:pt>
    <dgm:pt modelId="{1DD7F2BC-3BC4-4A3E-8194-C63DEE6C5B90}" type="pres">
      <dgm:prSet presAssocID="{B7567BDC-98D3-4DF6-B535-73C48FA17FD9}" presName="L2TextContainer" presStyleLbl="bgAcc1" presStyleIdx="0" presStyleCnt="5"/>
      <dgm:spPr/>
    </dgm:pt>
    <dgm:pt modelId="{AD493248-52D6-4FA9-88AF-19882BE21950}" type="pres">
      <dgm:prSet presAssocID="{B7567BDC-98D3-4DF6-B535-73C48FA17FD9}" presName="FlexibleEmptyPlaceHolder" presStyleCnt="0"/>
      <dgm:spPr/>
    </dgm:pt>
    <dgm:pt modelId="{1CDBF4E5-00E5-4796-9519-4F9BAAF4703F}" type="pres">
      <dgm:prSet presAssocID="{B7567BDC-98D3-4DF6-B535-73C48FA17FD9}" presName="ConnectLine" presStyleLbl="sibTrans1D1" presStyleIdx="0" presStyleCnt="5"/>
      <dgm:spPr>
        <a:noFill/>
        <a:ln w="12700" cap="rnd" cmpd="sng" algn="ctr">
          <a:solidFill>
            <a:schemeClr val="accent2">
              <a:hueOff val="0"/>
              <a:satOff val="0"/>
              <a:lumOff val="0"/>
              <a:alphaOff val="0"/>
            </a:schemeClr>
          </a:solidFill>
          <a:prstDash val="dash"/>
        </a:ln>
        <a:effectLst/>
      </dgm:spPr>
    </dgm:pt>
    <dgm:pt modelId="{85BC8BFD-3268-4BBC-AE07-DD300203F631}" type="pres">
      <dgm:prSet presAssocID="{B7567BDC-98D3-4DF6-B535-73C48FA17FD9}" presName="ConnectorPoint" presStyleLbl="alignNode1" presStyleIdx="0" presStyleCnt="5"/>
      <dgm:spPr/>
    </dgm:pt>
    <dgm:pt modelId="{5C52AE37-183B-468F-9909-93C594243155}" type="pres">
      <dgm:prSet presAssocID="{B7567BDC-98D3-4DF6-B535-73C48FA17FD9}" presName="EmptyPlaceHolder" presStyleCnt="0"/>
      <dgm:spPr/>
    </dgm:pt>
    <dgm:pt modelId="{06A7AD6F-214A-4D6A-A1E8-7B7C2314F277}" type="pres">
      <dgm:prSet presAssocID="{4771BC29-45B5-40D0-9ECF-DF0D9C1C8CB0}" presName="spaceBetweenRectangles" presStyleCnt="0"/>
      <dgm:spPr/>
    </dgm:pt>
    <dgm:pt modelId="{E907BA29-AD1D-42EE-B481-D0C6D1150639}" type="pres">
      <dgm:prSet presAssocID="{56089F21-E1AA-430F-98C1-C8B99F774AE6}" presName="composite" presStyleCnt="0"/>
      <dgm:spPr/>
    </dgm:pt>
    <dgm:pt modelId="{C3D5D665-A7D4-40E9-A738-F9D6A8348907}" type="pres">
      <dgm:prSet presAssocID="{56089F21-E1AA-430F-98C1-C8B99F774AE6}" presName="L1TextContainer" presStyleLbl="revTx" presStyleIdx="1" presStyleCnt="5">
        <dgm:presLayoutVars>
          <dgm:chMax val="1"/>
          <dgm:chPref val="1"/>
          <dgm:bulletEnabled val="1"/>
        </dgm:presLayoutVars>
      </dgm:prSet>
      <dgm:spPr/>
    </dgm:pt>
    <dgm:pt modelId="{04ED573B-DF21-4AF8-B150-6255B2890087}" type="pres">
      <dgm:prSet presAssocID="{56089F21-E1AA-430F-98C1-C8B99F774AE6}" presName="L2TextContainerWrapper" presStyleCnt="0">
        <dgm:presLayoutVars>
          <dgm:chMax val="0"/>
          <dgm:chPref val="0"/>
          <dgm:bulletEnabled val="1"/>
        </dgm:presLayoutVars>
      </dgm:prSet>
      <dgm:spPr/>
    </dgm:pt>
    <dgm:pt modelId="{DA9AA788-2961-440B-9C40-26CDB8CF4838}" type="pres">
      <dgm:prSet presAssocID="{56089F21-E1AA-430F-98C1-C8B99F774AE6}" presName="L2TextContainer" presStyleLbl="bgAcc1" presStyleIdx="1" presStyleCnt="5"/>
      <dgm:spPr/>
    </dgm:pt>
    <dgm:pt modelId="{9EDF4321-654C-43DE-BF4E-499F8D5FC2B5}" type="pres">
      <dgm:prSet presAssocID="{56089F21-E1AA-430F-98C1-C8B99F774AE6}" presName="FlexibleEmptyPlaceHolder" presStyleCnt="0"/>
      <dgm:spPr/>
    </dgm:pt>
    <dgm:pt modelId="{0AB7C35C-0B36-49A0-9C79-1EA3609C68FE}" type="pres">
      <dgm:prSet presAssocID="{56089F21-E1AA-430F-98C1-C8B99F774AE6}" presName="ConnectLine" presStyleLbl="sibTrans1D1" presStyleIdx="1" presStyleCnt="5"/>
      <dgm:spPr>
        <a:noFill/>
        <a:ln w="12700" cap="rnd" cmpd="sng" algn="ctr">
          <a:solidFill>
            <a:schemeClr val="accent3">
              <a:hueOff val="0"/>
              <a:satOff val="0"/>
              <a:lumOff val="0"/>
              <a:alphaOff val="0"/>
            </a:schemeClr>
          </a:solidFill>
          <a:prstDash val="dash"/>
        </a:ln>
        <a:effectLst/>
      </dgm:spPr>
    </dgm:pt>
    <dgm:pt modelId="{A72A6F9C-C1BF-4DB7-8335-A9F7631BEA39}" type="pres">
      <dgm:prSet presAssocID="{56089F21-E1AA-430F-98C1-C8B99F774AE6}" presName="ConnectorPoint" presStyleLbl="alignNode1" presStyleIdx="1" presStyleCnt="5"/>
      <dgm:spPr/>
    </dgm:pt>
    <dgm:pt modelId="{22B79012-DD78-4864-AC69-6669CD8EE426}" type="pres">
      <dgm:prSet presAssocID="{56089F21-E1AA-430F-98C1-C8B99F774AE6}" presName="EmptyPlaceHolder" presStyleCnt="0"/>
      <dgm:spPr/>
    </dgm:pt>
    <dgm:pt modelId="{EB181126-2F40-49A3-80A3-DBD25B5977D4}" type="pres">
      <dgm:prSet presAssocID="{FCF506D1-BAF0-4363-90C0-BF49AF9DCFF8}" presName="spaceBetweenRectangles" presStyleCnt="0"/>
      <dgm:spPr/>
    </dgm:pt>
    <dgm:pt modelId="{14A64D8A-CDEF-4529-84D7-541CE45D9026}" type="pres">
      <dgm:prSet presAssocID="{9F796154-9FD2-4C81-A3B0-99FE1C278A50}" presName="composite" presStyleCnt="0"/>
      <dgm:spPr/>
    </dgm:pt>
    <dgm:pt modelId="{F63ACF96-8AFD-4018-8AE4-A63BF5B564E7}" type="pres">
      <dgm:prSet presAssocID="{9F796154-9FD2-4C81-A3B0-99FE1C278A50}" presName="L1TextContainer" presStyleLbl="revTx" presStyleIdx="2" presStyleCnt="5">
        <dgm:presLayoutVars>
          <dgm:chMax val="1"/>
          <dgm:chPref val="1"/>
          <dgm:bulletEnabled val="1"/>
        </dgm:presLayoutVars>
      </dgm:prSet>
      <dgm:spPr/>
    </dgm:pt>
    <dgm:pt modelId="{19CB8984-EEB2-4A7B-AC2E-5D5D521F68E1}" type="pres">
      <dgm:prSet presAssocID="{9F796154-9FD2-4C81-A3B0-99FE1C278A50}" presName="L2TextContainerWrapper" presStyleCnt="0">
        <dgm:presLayoutVars>
          <dgm:chMax val="0"/>
          <dgm:chPref val="0"/>
          <dgm:bulletEnabled val="1"/>
        </dgm:presLayoutVars>
      </dgm:prSet>
      <dgm:spPr/>
    </dgm:pt>
    <dgm:pt modelId="{8147C37B-2351-49FD-9C21-619E4C05F4C8}" type="pres">
      <dgm:prSet presAssocID="{9F796154-9FD2-4C81-A3B0-99FE1C278A50}" presName="L2TextContainer" presStyleLbl="bgAcc1" presStyleIdx="2" presStyleCnt="5"/>
      <dgm:spPr/>
    </dgm:pt>
    <dgm:pt modelId="{AF3597B4-DE7A-4EBE-ADDF-91088400DE3E}" type="pres">
      <dgm:prSet presAssocID="{9F796154-9FD2-4C81-A3B0-99FE1C278A50}" presName="FlexibleEmptyPlaceHolder" presStyleCnt="0"/>
      <dgm:spPr/>
    </dgm:pt>
    <dgm:pt modelId="{CC7A8E6A-9765-4C1E-9DD4-B7AEF0BC4ED9}" type="pres">
      <dgm:prSet presAssocID="{9F796154-9FD2-4C81-A3B0-99FE1C278A50}" presName="ConnectLine" presStyleLbl="sibTrans1D1" presStyleIdx="2" presStyleCnt="5"/>
      <dgm:spPr>
        <a:noFill/>
        <a:ln w="12700" cap="rnd" cmpd="sng" algn="ctr">
          <a:solidFill>
            <a:schemeClr val="accent4">
              <a:hueOff val="0"/>
              <a:satOff val="0"/>
              <a:lumOff val="0"/>
              <a:alphaOff val="0"/>
            </a:schemeClr>
          </a:solidFill>
          <a:prstDash val="dash"/>
        </a:ln>
        <a:effectLst/>
      </dgm:spPr>
    </dgm:pt>
    <dgm:pt modelId="{1B4EB8A0-3B0A-42DC-B338-0A4873F5C0C7}" type="pres">
      <dgm:prSet presAssocID="{9F796154-9FD2-4C81-A3B0-99FE1C278A50}" presName="ConnectorPoint" presStyleLbl="alignNode1" presStyleIdx="2" presStyleCnt="5"/>
      <dgm:spPr/>
    </dgm:pt>
    <dgm:pt modelId="{F6E1D2C1-98C6-425B-B839-960791622C9C}" type="pres">
      <dgm:prSet presAssocID="{9F796154-9FD2-4C81-A3B0-99FE1C278A50}" presName="EmptyPlaceHolder" presStyleCnt="0"/>
      <dgm:spPr/>
    </dgm:pt>
    <dgm:pt modelId="{D6868E67-CD69-4404-B0AA-B396A207019F}" type="pres">
      <dgm:prSet presAssocID="{C92A0424-1D91-44EA-8B30-84C6539DA2D9}" presName="spaceBetweenRectangles" presStyleCnt="0"/>
      <dgm:spPr/>
    </dgm:pt>
    <dgm:pt modelId="{14BF17BA-0526-4DF3-9E5A-4C35F61A787F}" type="pres">
      <dgm:prSet presAssocID="{703485ED-8700-4893-A18C-DC91F4248C39}" presName="composite" presStyleCnt="0"/>
      <dgm:spPr/>
    </dgm:pt>
    <dgm:pt modelId="{E37C2B20-ACDE-4EC5-8C45-60EF3315D692}" type="pres">
      <dgm:prSet presAssocID="{703485ED-8700-4893-A18C-DC91F4248C39}" presName="L1TextContainer" presStyleLbl="revTx" presStyleIdx="3" presStyleCnt="5">
        <dgm:presLayoutVars>
          <dgm:chMax val="1"/>
          <dgm:chPref val="1"/>
          <dgm:bulletEnabled val="1"/>
        </dgm:presLayoutVars>
      </dgm:prSet>
      <dgm:spPr/>
    </dgm:pt>
    <dgm:pt modelId="{795A7DE3-DDC5-42EF-871A-AA1F9C285308}" type="pres">
      <dgm:prSet presAssocID="{703485ED-8700-4893-A18C-DC91F4248C39}" presName="L2TextContainerWrapper" presStyleCnt="0">
        <dgm:presLayoutVars>
          <dgm:chMax val="0"/>
          <dgm:chPref val="0"/>
          <dgm:bulletEnabled val="1"/>
        </dgm:presLayoutVars>
      </dgm:prSet>
      <dgm:spPr/>
    </dgm:pt>
    <dgm:pt modelId="{BB807084-C837-4CC0-A08C-99C74D886348}" type="pres">
      <dgm:prSet presAssocID="{703485ED-8700-4893-A18C-DC91F4248C39}" presName="L2TextContainer" presStyleLbl="bgAcc1" presStyleIdx="3" presStyleCnt="5"/>
      <dgm:spPr/>
    </dgm:pt>
    <dgm:pt modelId="{C75B3A92-6A89-4158-8AD2-CD054929AB6A}" type="pres">
      <dgm:prSet presAssocID="{703485ED-8700-4893-A18C-DC91F4248C39}" presName="FlexibleEmptyPlaceHolder" presStyleCnt="0"/>
      <dgm:spPr/>
    </dgm:pt>
    <dgm:pt modelId="{64E4D1F6-C085-4C2A-B205-8B830732C5B7}" type="pres">
      <dgm:prSet presAssocID="{703485ED-8700-4893-A18C-DC91F4248C39}" presName="ConnectLine" presStyleLbl="sibTrans1D1" presStyleIdx="3" presStyleCnt="5"/>
      <dgm:spPr>
        <a:noFill/>
        <a:ln w="12700" cap="rnd" cmpd="sng" algn="ctr">
          <a:solidFill>
            <a:schemeClr val="accent5">
              <a:hueOff val="0"/>
              <a:satOff val="0"/>
              <a:lumOff val="0"/>
              <a:alphaOff val="0"/>
            </a:schemeClr>
          </a:solidFill>
          <a:prstDash val="dash"/>
        </a:ln>
        <a:effectLst/>
      </dgm:spPr>
    </dgm:pt>
    <dgm:pt modelId="{ED0C2908-360A-483C-A94B-E5DDE4C2B3C5}" type="pres">
      <dgm:prSet presAssocID="{703485ED-8700-4893-A18C-DC91F4248C39}" presName="ConnectorPoint" presStyleLbl="alignNode1" presStyleIdx="3" presStyleCnt="5"/>
      <dgm:spPr/>
    </dgm:pt>
    <dgm:pt modelId="{CED2859E-EE08-457F-B40B-A240D7463F29}" type="pres">
      <dgm:prSet presAssocID="{703485ED-8700-4893-A18C-DC91F4248C39}" presName="EmptyPlaceHolder" presStyleCnt="0"/>
      <dgm:spPr/>
    </dgm:pt>
    <dgm:pt modelId="{083903CE-31EC-4EE6-A1A4-65B23DCF5E7F}" type="pres">
      <dgm:prSet presAssocID="{501F6F55-577D-458B-951A-199E3AD11DDE}" presName="spaceBetweenRectangles" presStyleCnt="0"/>
      <dgm:spPr/>
    </dgm:pt>
    <dgm:pt modelId="{9FF4743A-5456-4D98-9D55-256E190C6263}" type="pres">
      <dgm:prSet presAssocID="{E81BDC9A-D6DD-49B1-89A2-CB2E2B3F0210}" presName="composite" presStyleCnt="0"/>
      <dgm:spPr/>
    </dgm:pt>
    <dgm:pt modelId="{46086A4D-AD75-4DCD-B1E1-73B01DD87D26}" type="pres">
      <dgm:prSet presAssocID="{E81BDC9A-D6DD-49B1-89A2-CB2E2B3F0210}" presName="L1TextContainer" presStyleLbl="revTx" presStyleIdx="4" presStyleCnt="5">
        <dgm:presLayoutVars>
          <dgm:chMax val="1"/>
          <dgm:chPref val="1"/>
          <dgm:bulletEnabled val="1"/>
        </dgm:presLayoutVars>
      </dgm:prSet>
      <dgm:spPr/>
    </dgm:pt>
    <dgm:pt modelId="{69108728-B587-434D-9809-B7638CA915CE}" type="pres">
      <dgm:prSet presAssocID="{E81BDC9A-D6DD-49B1-89A2-CB2E2B3F0210}" presName="L2TextContainerWrapper" presStyleCnt="0">
        <dgm:presLayoutVars>
          <dgm:chMax val="0"/>
          <dgm:chPref val="0"/>
          <dgm:bulletEnabled val="1"/>
        </dgm:presLayoutVars>
      </dgm:prSet>
      <dgm:spPr/>
    </dgm:pt>
    <dgm:pt modelId="{47F0E5C2-40D3-4FC8-AC4C-F2167B37A74F}" type="pres">
      <dgm:prSet presAssocID="{E81BDC9A-D6DD-49B1-89A2-CB2E2B3F0210}" presName="L2TextContainer" presStyleLbl="bgAcc1" presStyleIdx="4" presStyleCnt="5"/>
      <dgm:spPr/>
    </dgm:pt>
    <dgm:pt modelId="{6AD5BF1B-8D19-4DFF-9B90-4FB8868DBD0A}" type="pres">
      <dgm:prSet presAssocID="{E81BDC9A-D6DD-49B1-89A2-CB2E2B3F0210}" presName="FlexibleEmptyPlaceHolder" presStyleCnt="0"/>
      <dgm:spPr/>
    </dgm:pt>
    <dgm:pt modelId="{01320AD8-D7E2-41B9-8F23-B751142D1FB1}" type="pres">
      <dgm:prSet presAssocID="{E81BDC9A-D6DD-49B1-89A2-CB2E2B3F0210}" presName="ConnectLine" presStyleLbl="sibTrans1D1" presStyleIdx="4" presStyleCnt="5"/>
      <dgm:spPr>
        <a:noFill/>
        <a:ln w="12700" cap="rnd" cmpd="sng" algn="ctr">
          <a:solidFill>
            <a:schemeClr val="accent6">
              <a:hueOff val="0"/>
              <a:satOff val="0"/>
              <a:lumOff val="0"/>
              <a:alphaOff val="0"/>
            </a:schemeClr>
          </a:solidFill>
          <a:prstDash val="dash"/>
        </a:ln>
        <a:effectLst/>
      </dgm:spPr>
    </dgm:pt>
    <dgm:pt modelId="{6C60B0CB-B2A8-4274-A04F-B675F9B158E2}" type="pres">
      <dgm:prSet presAssocID="{E81BDC9A-D6DD-49B1-89A2-CB2E2B3F0210}" presName="ConnectorPoint" presStyleLbl="alignNode1" presStyleIdx="4" presStyleCnt="5"/>
      <dgm:spPr/>
    </dgm:pt>
    <dgm:pt modelId="{0E7CD049-0575-463C-8FA5-EC9BE1639265}" type="pres">
      <dgm:prSet presAssocID="{E81BDC9A-D6DD-49B1-89A2-CB2E2B3F0210}" presName="EmptyPlaceHolder" presStyleCnt="0"/>
      <dgm:spPr/>
    </dgm:pt>
  </dgm:ptLst>
  <dgm:cxnLst>
    <dgm:cxn modelId="{E8944000-1C9C-4B6F-82B3-1D3DD6DCDB5A}" srcId="{703485ED-8700-4893-A18C-DC91F4248C39}" destId="{DD9E2B80-7E24-4D70-A78A-C0EEF85C19CA}" srcOrd="0" destOrd="0" parTransId="{6D1546FD-CB72-4A52-91B2-89C149CC8D41}" sibTransId="{139BA638-0EFD-48DE-B75A-98AB7D1D4482}"/>
    <dgm:cxn modelId="{2FB7CD06-62D7-49C0-AB11-263AB0F3235B}" srcId="{491BF349-347D-4964-91A9-E86FE50FB080}" destId="{1740AC22-AA92-4312-B34E-08ADCD8ED5D5}" srcOrd="0" destOrd="0" parTransId="{4CDE4ED1-835C-4321-939E-ED8FBEAF294D}" sibTransId="{B1A61509-F1CD-47D6-9DF0-8CFBDA25661D}"/>
    <dgm:cxn modelId="{BBF5C014-260E-47D2-B7BB-B90CD6174016}" type="presOf" srcId="{908298B0-36DD-403C-87CB-271EAF562D78}" destId="{BB807084-C837-4CC0-A08C-99C74D886348}" srcOrd="0" destOrd="3" presId="urn:microsoft.com/office/officeart/2016/7/layout/BasicTimeline"/>
    <dgm:cxn modelId="{B549D114-BC7A-4AB5-95E5-FBB73B3AAAED}" srcId="{E81BDC9A-D6DD-49B1-89A2-CB2E2B3F0210}" destId="{491BF349-347D-4964-91A9-E86FE50FB080}" srcOrd="3" destOrd="0" parTransId="{639F2A9C-218B-4B00-BE5F-8FEEEE9983AA}" sibTransId="{F9D0F191-1537-4747-8CA9-7098304FD28A}"/>
    <dgm:cxn modelId="{8CFF2815-5060-4240-8B41-7F6E2B231459}" srcId="{2B36714D-CBAD-4C87-83FD-452F9FA8446F}" destId="{43E0037C-3C02-4A85-AF58-587BA4F9561B}" srcOrd="2" destOrd="0" parTransId="{00FBBAC6-8FCF-4F50-82E2-BF0E25830B1A}" sibTransId="{8230EF13-83A6-4A62-AE98-889BA737AA87}"/>
    <dgm:cxn modelId="{71668E21-50C4-4FD9-ADBA-A4578DC3E230}" type="presOf" srcId="{B7567BDC-98D3-4DF6-B535-73C48FA17FD9}" destId="{92891400-A910-4D3E-9909-2BD788E8AA2E}" srcOrd="0" destOrd="0" presId="urn:microsoft.com/office/officeart/2016/7/layout/BasicTimeline"/>
    <dgm:cxn modelId="{FFAF8E27-0D52-48BB-ADFF-82F9F84123EA}" srcId="{78884CF0-05B2-49E7-AFF8-50571F0AA227}" destId="{869FAD65-31D2-4BBE-9B6A-BE5193D29CBD}" srcOrd="0" destOrd="0" parTransId="{31F04682-9116-424A-8A57-B14820E1D41C}" sibTransId="{B073CDA2-89BE-47BB-8436-A6111D81D857}"/>
    <dgm:cxn modelId="{D1CF865B-9533-484F-B7E9-222A293EE917}" type="presOf" srcId="{78884CF0-05B2-49E7-AFF8-50571F0AA227}" destId="{BB807084-C837-4CC0-A08C-99C74D886348}" srcOrd="0" destOrd="1" presId="urn:microsoft.com/office/officeart/2016/7/layout/BasicTimeline"/>
    <dgm:cxn modelId="{632D375C-AADD-4C25-839A-F9304F546C60}" type="presOf" srcId="{CAA18519-6DE2-446F-9F10-EDFB54BDDC4C}" destId="{1DD7F2BC-3BC4-4A3E-8194-C63DEE6C5B90}" srcOrd="0" destOrd="3" presId="urn:microsoft.com/office/officeart/2016/7/layout/BasicTimeline"/>
    <dgm:cxn modelId="{16094362-B18C-41CF-B253-D5194C574EDF}" srcId="{2B36714D-CBAD-4C87-83FD-452F9FA8446F}" destId="{BD9FF520-4B5C-44EF-B16C-D6B39E2B56EF}" srcOrd="0" destOrd="0" parTransId="{3381851E-AC91-4201-9B4B-5D69E1DA4495}" sibTransId="{13BE7DE5-4B46-4459-A2CF-5D991E8D9D4E}"/>
    <dgm:cxn modelId="{7CBE6442-E37C-4E14-9EF4-30911CDD4946}" type="presOf" srcId="{683CF5C6-06DE-4C72-8D3E-54940D3E7238}" destId="{47F0E5C2-40D3-4FC8-AC4C-F2167B37A74F}" srcOrd="0" destOrd="5" presId="urn:microsoft.com/office/officeart/2016/7/layout/BasicTimeline"/>
    <dgm:cxn modelId="{4F489463-50F8-43CD-952E-BD9404227EE1}" type="presOf" srcId="{9F796154-9FD2-4C81-A3B0-99FE1C278A50}" destId="{F63ACF96-8AFD-4018-8AE4-A63BF5B564E7}" srcOrd="0" destOrd="0" presId="urn:microsoft.com/office/officeart/2016/7/layout/BasicTimeline"/>
    <dgm:cxn modelId="{2820F843-CE97-421E-8C90-E47D2F0B9517}" srcId="{56089F21-E1AA-430F-98C1-C8B99F774AE6}" destId="{FFE8B92D-7C76-4049-A4F9-210600C9FFB4}" srcOrd="0" destOrd="0" parTransId="{9D8A3994-E0B6-414E-BA04-4003832900E0}" sibTransId="{3F08B1AB-01D4-4F91-B0C1-707EEB3D869D}"/>
    <dgm:cxn modelId="{8C54C348-7C92-493E-9B94-9005D532C7D8}" type="presOf" srcId="{ECA56B26-5B92-491C-BB33-8B49370D5D12}" destId="{1DD7F2BC-3BC4-4A3E-8194-C63DEE6C5B90}" srcOrd="0" destOrd="1" presId="urn:microsoft.com/office/officeart/2016/7/layout/BasicTimeline"/>
    <dgm:cxn modelId="{9F9A396A-FF32-4B0F-881A-4722AC450214}" type="presOf" srcId="{D2D9544F-72B9-43D0-B7F6-504E3A743A5D}" destId="{DA9AA788-2961-440B-9C40-26CDB8CF4838}" srcOrd="0" destOrd="2" presId="urn:microsoft.com/office/officeart/2016/7/layout/BasicTimeline"/>
    <dgm:cxn modelId="{E2765F4E-8FB8-4288-B404-1D06C61D9ACC}" type="presOf" srcId="{991B848F-52FD-4839-BA22-AD7ED4E5EA0F}" destId="{1DD7F2BC-3BC4-4A3E-8194-C63DEE6C5B90}" srcOrd="0" destOrd="2" presId="urn:microsoft.com/office/officeart/2016/7/layout/BasicTimeline"/>
    <dgm:cxn modelId="{7B34924E-686F-4BD5-B3AC-3B118E1E1360}" type="presOf" srcId="{5360C02F-C0BF-408F-967A-FF491D1D43F7}" destId="{1DD7F2BC-3BC4-4A3E-8194-C63DEE6C5B90}" srcOrd="0" destOrd="0" presId="urn:microsoft.com/office/officeart/2016/7/layout/BasicTimeline"/>
    <dgm:cxn modelId="{DF3E3C4F-E0CD-4660-AB80-4DEB91FFDC49}" srcId="{E81BDC9A-D6DD-49B1-89A2-CB2E2B3F0210}" destId="{6DECD4AE-C83F-4344-B317-137D58C0D2AD}" srcOrd="1" destOrd="0" parTransId="{34DBFA40-942C-4CBE-93B2-E145C75EEE83}" sibTransId="{4F4EA166-B2AD-4578-AD73-22F5BC6C16D5}"/>
    <dgm:cxn modelId="{1CABAF73-4052-4DA0-AE21-3E290915B7D7}" srcId="{E81BDC9A-D6DD-49B1-89A2-CB2E2B3F0210}" destId="{3800FD0E-59F2-4F43-AB34-AA588442AF0A}" srcOrd="0" destOrd="0" parTransId="{C0C852AB-D82F-4DCC-A795-872D18383A1B}" sibTransId="{92C285A1-3F2E-4D0A-84A7-165627460285}"/>
    <dgm:cxn modelId="{22CB3858-C5E6-4018-9397-63E1487B9626}" type="presOf" srcId="{FFE8B92D-7C76-4049-A4F9-210600C9FFB4}" destId="{DA9AA788-2961-440B-9C40-26CDB8CF4838}" srcOrd="0" destOrd="0" presId="urn:microsoft.com/office/officeart/2016/7/layout/BasicTimeline"/>
    <dgm:cxn modelId="{0CE4B779-1C77-4AC0-BA97-2F16B599B50A}" type="presOf" srcId="{E9561912-F45E-412F-ABD6-13F253C863BB}" destId="{1DD7F2BC-3BC4-4A3E-8194-C63DEE6C5B90}" srcOrd="0" destOrd="4" presId="urn:microsoft.com/office/officeart/2016/7/layout/BasicTimeline"/>
    <dgm:cxn modelId="{C4FEF059-FBF8-4F19-9DC6-6D5941455F78}" type="presOf" srcId="{D9EFB50E-1E9B-4D7D-BD9D-AFD2F44CA0B8}" destId="{47F0E5C2-40D3-4FC8-AC4C-F2167B37A74F}" srcOrd="0" destOrd="2" presId="urn:microsoft.com/office/officeart/2016/7/layout/BasicTimeline"/>
    <dgm:cxn modelId="{8CC5275A-D3E0-45A8-B5FB-5B7939E700A8}" srcId="{9F796154-9FD2-4C81-A3B0-99FE1C278A50}" destId="{2B36714D-CBAD-4C87-83FD-452F9FA8446F}" srcOrd="1" destOrd="0" parTransId="{0838D312-8724-4370-9BF1-ABF1FD855E2A}" sibTransId="{A7F57B91-39FC-4DC8-90D5-BB3601654989}"/>
    <dgm:cxn modelId="{AF43817E-E53C-4D5C-AC6D-D465BEE650E4}" srcId="{00860104-526D-4402-BC5D-4C545154AB77}" destId="{D2D9544F-72B9-43D0-B7F6-504E3A743A5D}" srcOrd="0" destOrd="0" parTransId="{3FBD93ED-F629-4961-B19D-E40FA84BBFC0}" sibTransId="{B848A75C-9357-407A-9C99-04E559A712E1}"/>
    <dgm:cxn modelId="{0191FB80-E8F2-45F7-9B32-60ACBC33B2C2}" srcId="{ECA56B26-5B92-491C-BB33-8B49370D5D12}" destId="{E9561912-F45E-412F-ABD6-13F253C863BB}" srcOrd="2" destOrd="0" parTransId="{06C0A958-3982-4E8A-B307-80192B917537}" sibTransId="{2046930A-1FFA-4D8B-9190-17CB9B043886}"/>
    <dgm:cxn modelId="{3093D281-37DB-452D-901F-9F3B4E90DEC0}" type="presOf" srcId="{E81BDC9A-D6DD-49B1-89A2-CB2E2B3F0210}" destId="{46086A4D-AD75-4DCD-B1E1-73B01DD87D26}" srcOrd="0" destOrd="0" presId="urn:microsoft.com/office/officeart/2016/7/layout/BasicTimeline"/>
    <dgm:cxn modelId="{109E6391-6774-4935-B0FB-C681C69A807F}" srcId="{491BF349-347D-4964-91A9-E86FE50FB080}" destId="{683CF5C6-06DE-4C72-8D3E-54940D3E7238}" srcOrd="1" destOrd="0" parTransId="{E47461D3-D282-4301-B24A-D6E1F7CDA675}" sibTransId="{BD6162B5-5549-403C-8127-76E3873CA07D}"/>
    <dgm:cxn modelId="{29304097-7F3D-4828-AC41-20EA27BF2DD8}" type="presOf" srcId="{703485ED-8700-4893-A18C-DC91F4248C39}" destId="{E37C2B20-ACDE-4EC5-8C45-60EF3315D692}" srcOrd="0" destOrd="0" presId="urn:microsoft.com/office/officeart/2016/7/layout/BasicTimeline"/>
    <dgm:cxn modelId="{3C686D98-2FED-49C9-A5C7-776C5E6B0F65}" srcId="{84031504-D339-43FF-9028-38D5B8D27621}" destId="{B7567BDC-98D3-4DF6-B535-73C48FA17FD9}" srcOrd="0" destOrd="0" parTransId="{B84127A5-B0C0-4304-95BC-4E1037B4E2BE}" sibTransId="{4771BC29-45B5-40D0-9ECF-DF0D9C1C8CB0}"/>
    <dgm:cxn modelId="{FE4B4B9A-2856-416B-9EE1-2E8128A82BA7}" srcId="{84031504-D339-43FF-9028-38D5B8D27621}" destId="{703485ED-8700-4893-A18C-DC91F4248C39}" srcOrd="3" destOrd="0" parTransId="{E5C6B293-17A1-42C4-B13E-57AC49A260BD}" sibTransId="{501F6F55-577D-458B-951A-199E3AD11DDE}"/>
    <dgm:cxn modelId="{9251FF9E-3697-46D4-810E-5DB6D70BAFF1}" srcId="{84031504-D339-43FF-9028-38D5B8D27621}" destId="{56089F21-E1AA-430F-98C1-C8B99F774AE6}" srcOrd="1" destOrd="0" parTransId="{74B787AF-B2F8-4767-BEB3-225E69061606}" sibTransId="{FCF506D1-BAF0-4363-90C0-BF49AF9DCFF8}"/>
    <dgm:cxn modelId="{DE3E2D9F-C337-4FF3-9942-B333137211E9}" srcId="{B7567BDC-98D3-4DF6-B535-73C48FA17FD9}" destId="{5360C02F-C0BF-408F-967A-FF491D1D43F7}" srcOrd="0" destOrd="0" parTransId="{93A24C8E-CFEB-4BF8-92EA-820B856E2484}" sibTransId="{78CFF057-0308-4030-908F-78D5FE3F947D}"/>
    <dgm:cxn modelId="{0EB7809F-78A5-4282-A8A7-C9A2F22E0B72}" srcId="{E81BDC9A-D6DD-49B1-89A2-CB2E2B3F0210}" destId="{D9EFB50E-1E9B-4D7D-BD9D-AFD2F44CA0B8}" srcOrd="2" destOrd="0" parTransId="{75AC4CB0-3197-49A4-94C0-3846BC622C21}" sibTransId="{272D9405-CCC9-4D5B-99AC-20426637EE09}"/>
    <dgm:cxn modelId="{528015A2-17F1-4102-8393-EBFB738F0B11}" type="presOf" srcId="{00860104-526D-4402-BC5D-4C545154AB77}" destId="{DA9AA788-2961-440B-9C40-26CDB8CF4838}" srcOrd="0" destOrd="1" presId="urn:microsoft.com/office/officeart/2016/7/layout/BasicTimeline"/>
    <dgm:cxn modelId="{B12781A5-8FF2-4400-A233-15A25A421819}" type="presOf" srcId="{DD9E2B80-7E24-4D70-A78A-C0EEF85C19CA}" destId="{BB807084-C837-4CC0-A08C-99C74D886348}" srcOrd="0" destOrd="0" presId="urn:microsoft.com/office/officeart/2016/7/layout/BasicTimeline"/>
    <dgm:cxn modelId="{4BE68FA7-8BE7-4C08-929F-B2FCF0F14DA3}" srcId="{9F796154-9FD2-4C81-A3B0-99FE1C278A50}" destId="{C7E37245-371B-452F-BE8B-112969BC31F2}" srcOrd="0" destOrd="0" parTransId="{E32B52C0-593E-45FA-BF7C-CEC8979A0C00}" sibTransId="{7E5C41DB-DD2B-4059-B4CE-40F38AE6263B}"/>
    <dgm:cxn modelId="{A4C25DAD-8017-4E1F-B0A4-FEC7440F1567}" type="presOf" srcId="{1740AC22-AA92-4312-B34E-08ADCD8ED5D5}" destId="{47F0E5C2-40D3-4FC8-AC4C-F2167B37A74F}" srcOrd="0" destOrd="4" presId="urn:microsoft.com/office/officeart/2016/7/layout/BasicTimeline"/>
    <dgm:cxn modelId="{9E9EABAD-061D-49E2-824F-23E70D6E8D2E}" srcId="{ECA56B26-5B92-491C-BB33-8B49370D5D12}" destId="{991B848F-52FD-4839-BA22-AD7ED4E5EA0F}" srcOrd="0" destOrd="0" parTransId="{185F3985-8780-49B1-8D24-7B814815D3CC}" sibTransId="{DA0E822B-1414-4B5C-9977-579CF17A18B3}"/>
    <dgm:cxn modelId="{960873AF-B52A-43A9-A93E-39D810B77229}" type="presOf" srcId="{2B36714D-CBAD-4C87-83FD-452F9FA8446F}" destId="{8147C37B-2351-49FD-9C21-619E4C05F4C8}" srcOrd="0" destOrd="1" presId="urn:microsoft.com/office/officeart/2016/7/layout/BasicTimeline"/>
    <dgm:cxn modelId="{9630E7AF-C530-4BEC-B164-D80D7D9BD95B}" srcId="{00860104-526D-4402-BC5D-4C545154AB77}" destId="{F05454F7-0DD7-4CC1-8BE1-C56B74D04769}" srcOrd="1" destOrd="0" parTransId="{380D3AB0-9C6E-4DB4-A193-7D714332D56A}" sibTransId="{9BE9831B-453C-4603-B7DF-97E08E713993}"/>
    <dgm:cxn modelId="{FF68E8B7-FB88-4206-A893-3D720EE22153}" srcId="{84031504-D339-43FF-9028-38D5B8D27621}" destId="{9F796154-9FD2-4C81-A3B0-99FE1C278A50}" srcOrd="2" destOrd="0" parTransId="{6750AE37-E1EC-4AE6-9EC4-F93DF8CC4E8F}" sibTransId="{C92A0424-1D91-44EA-8B30-84C6539DA2D9}"/>
    <dgm:cxn modelId="{257D6BB9-10EE-4FB6-A756-4E38C7A7FF04}" srcId="{ECA56B26-5B92-491C-BB33-8B49370D5D12}" destId="{CAA18519-6DE2-446F-9F10-EDFB54BDDC4C}" srcOrd="1" destOrd="0" parTransId="{E4E2DC13-E618-436B-A8B4-300C0E9787C4}" sibTransId="{98ABB1E8-248E-4D65-87A2-A22D6EC41B9A}"/>
    <dgm:cxn modelId="{AB3523BD-7283-4DF3-819B-573B5A876676}" srcId="{703485ED-8700-4893-A18C-DC91F4248C39}" destId="{78884CF0-05B2-49E7-AFF8-50571F0AA227}" srcOrd="1" destOrd="0" parTransId="{52C26190-790E-4D36-9D32-30ECACD0D5FB}" sibTransId="{9D25C129-AAA9-4182-B9CE-6A297C60822C}"/>
    <dgm:cxn modelId="{EE2333C1-CED1-4A9A-B750-F008473DA452}" type="presOf" srcId="{3800FD0E-59F2-4F43-AB34-AA588442AF0A}" destId="{47F0E5C2-40D3-4FC8-AC4C-F2167B37A74F}" srcOrd="0" destOrd="0" presId="urn:microsoft.com/office/officeart/2016/7/layout/BasicTimeline"/>
    <dgm:cxn modelId="{758B0EC3-5F36-426B-AED4-03CBE498ABBF}" srcId="{84031504-D339-43FF-9028-38D5B8D27621}" destId="{E81BDC9A-D6DD-49B1-89A2-CB2E2B3F0210}" srcOrd="4" destOrd="0" parTransId="{13DC2B79-EC22-4582-B432-29C8F954E176}" sibTransId="{AB77D09B-F3FC-4D7B-891B-0A2EE2E64CFA}"/>
    <dgm:cxn modelId="{8C51F2C5-7A96-4F10-A505-1C594EF8B9BE}" srcId="{B7567BDC-98D3-4DF6-B535-73C48FA17FD9}" destId="{ECA56B26-5B92-491C-BB33-8B49370D5D12}" srcOrd="1" destOrd="0" parTransId="{EE4AF712-B63A-4782-B64C-E30352FD0F08}" sibTransId="{0DAD93BF-0152-4C16-A95E-39C12AAD8F47}"/>
    <dgm:cxn modelId="{06B5A1C9-222B-46B3-92A7-543343A1DDF1}" type="presOf" srcId="{43E0037C-3C02-4A85-AF58-587BA4F9561B}" destId="{8147C37B-2351-49FD-9C21-619E4C05F4C8}" srcOrd="0" destOrd="4" presId="urn:microsoft.com/office/officeart/2016/7/layout/BasicTimeline"/>
    <dgm:cxn modelId="{B89DB6C9-4446-4B28-B08F-9D792660D51E}" srcId="{56089F21-E1AA-430F-98C1-C8B99F774AE6}" destId="{00860104-526D-4402-BC5D-4C545154AB77}" srcOrd="1" destOrd="0" parTransId="{62284571-1852-4C4F-B55D-507EF09E2EEC}" sibTransId="{606D989B-D983-429D-B324-B0FEC2B3B8B8}"/>
    <dgm:cxn modelId="{C8AE1FCD-5AA8-4D9B-B69D-AA84492AC9B9}" type="presOf" srcId="{C7E37245-371B-452F-BE8B-112969BC31F2}" destId="{8147C37B-2351-49FD-9C21-619E4C05F4C8}" srcOrd="0" destOrd="0" presId="urn:microsoft.com/office/officeart/2016/7/layout/BasicTimeline"/>
    <dgm:cxn modelId="{D09DF0D3-2A8A-4456-91A9-207B94F60CE1}" type="presOf" srcId="{6DECD4AE-C83F-4344-B317-137D58C0D2AD}" destId="{47F0E5C2-40D3-4FC8-AC4C-F2167B37A74F}" srcOrd="0" destOrd="1" presId="urn:microsoft.com/office/officeart/2016/7/layout/BasicTimeline"/>
    <dgm:cxn modelId="{EF449FD9-4086-4390-BE3C-7025C27ACB21}" srcId="{78884CF0-05B2-49E7-AFF8-50571F0AA227}" destId="{908298B0-36DD-403C-87CB-271EAF562D78}" srcOrd="1" destOrd="0" parTransId="{ACF410F6-87E9-4B95-B699-B48081B0D7A1}" sibTransId="{D89D0E26-17B8-447D-A3AA-CAE0D822A6B9}"/>
    <dgm:cxn modelId="{8071D6DA-A47C-4D65-9DA5-C93A17C074B7}" type="presOf" srcId="{932F6B01-55DE-42B9-9749-077B13040CA7}" destId="{8147C37B-2351-49FD-9C21-619E4C05F4C8}" srcOrd="0" destOrd="3" presId="urn:microsoft.com/office/officeart/2016/7/layout/BasicTimeline"/>
    <dgm:cxn modelId="{ABA438E4-B571-4101-B697-28A6AD92FFAC}" type="presOf" srcId="{56089F21-E1AA-430F-98C1-C8B99F774AE6}" destId="{C3D5D665-A7D4-40E9-A738-F9D6A8348907}" srcOrd="0" destOrd="0" presId="urn:microsoft.com/office/officeart/2016/7/layout/BasicTimeline"/>
    <dgm:cxn modelId="{F31457E4-0718-414B-92AE-F318A78BFD0F}" type="presOf" srcId="{869FAD65-31D2-4BBE-9B6A-BE5193D29CBD}" destId="{BB807084-C837-4CC0-A08C-99C74D886348}" srcOrd="0" destOrd="2" presId="urn:microsoft.com/office/officeart/2016/7/layout/BasicTimeline"/>
    <dgm:cxn modelId="{756942E5-1CDB-40FE-ADC9-D59BC2FEED52}" type="presOf" srcId="{F05454F7-0DD7-4CC1-8BE1-C56B74D04769}" destId="{DA9AA788-2961-440B-9C40-26CDB8CF4838}" srcOrd="0" destOrd="3" presId="urn:microsoft.com/office/officeart/2016/7/layout/BasicTimeline"/>
    <dgm:cxn modelId="{A82198E7-125B-4178-AE1A-711E9D57899E}" type="presOf" srcId="{491BF349-347D-4964-91A9-E86FE50FB080}" destId="{47F0E5C2-40D3-4FC8-AC4C-F2167B37A74F}" srcOrd="0" destOrd="3" presId="urn:microsoft.com/office/officeart/2016/7/layout/BasicTimeline"/>
    <dgm:cxn modelId="{C56A7EEA-1C22-4227-8DED-154C1426360B}" type="presOf" srcId="{BD9FF520-4B5C-44EF-B16C-D6B39E2B56EF}" destId="{8147C37B-2351-49FD-9C21-619E4C05F4C8}" srcOrd="0" destOrd="2" presId="urn:microsoft.com/office/officeart/2016/7/layout/BasicTimeline"/>
    <dgm:cxn modelId="{B33A29EF-4D9A-4075-B393-DA02422842DE}" type="presOf" srcId="{84031504-D339-43FF-9028-38D5B8D27621}" destId="{CF34B43A-6048-412A-B4E4-60C20CE88261}" srcOrd="0" destOrd="0" presId="urn:microsoft.com/office/officeart/2016/7/layout/BasicTimeline"/>
    <dgm:cxn modelId="{DF7693FA-4750-4210-9558-F45F23E175D8}" srcId="{2B36714D-CBAD-4C87-83FD-452F9FA8446F}" destId="{932F6B01-55DE-42B9-9749-077B13040CA7}" srcOrd="1" destOrd="0" parTransId="{90141314-DBFE-46C0-AE01-8018A1AF87D3}" sibTransId="{608CC17F-F473-4923-8A45-11A0E38AAEF8}"/>
    <dgm:cxn modelId="{AC13CCD8-9B81-4934-8A85-F67359337747}" type="presParOf" srcId="{CF34B43A-6048-412A-B4E4-60C20CE88261}" destId="{FFF77D21-4BCC-4B97-90EB-724B863F94CA}" srcOrd="0" destOrd="0" presId="urn:microsoft.com/office/officeart/2016/7/layout/BasicTimeline"/>
    <dgm:cxn modelId="{40EADA06-B662-41B4-BA5D-5C3AA31F4D4D}" type="presParOf" srcId="{CF34B43A-6048-412A-B4E4-60C20CE88261}" destId="{CB62E21E-532F-4A0D-891C-304C15E104A8}" srcOrd="1" destOrd="0" presId="urn:microsoft.com/office/officeart/2016/7/layout/BasicTimeline"/>
    <dgm:cxn modelId="{C33A6279-CD1F-4543-93C8-3F5AEB42A712}" type="presParOf" srcId="{CB62E21E-532F-4A0D-891C-304C15E104A8}" destId="{BECF8054-9308-4291-8F57-C60EB814AD00}" srcOrd="0" destOrd="0" presId="urn:microsoft.com/office/officeart/2016/7/layout/BasicTimeline"/>
    <dgm:cxn modelId="{C7B8826D-6DE8-48BD-AC5F-99F677573A41}" type="presParOf" srcId="{BECF8054-9308-4291-8F57-C60EB814AD00}" destId="{92891400-A910-4D3E-9909-2BD788E8AA2E}" srcOrd="0" destOrd="0" presId="urn:microsoft.com/office/officeart/2016/7/layout/BasicTimeline"/>
    <dgm:cxn modelId="{ADCE9A22-1A31-47B6-96EB-EC45852DF680}" type="presParOf" srcId="{BECF8054-9308-4291-8F57-C60EB814AD00}" destId="{BF7B1CE3-41EE-4864-8E85-F79827ADF529}" srcOrd="1" destOrd="0" presId="urn:microsoft.com/office/officeart/2016/7/layout/BasicTimeline"/>
    <dgm:cxn modelId="{77077D66-21B6-4602-BD27-75B70796E2EB}" type="presParOf" srcId="{BF7B1CE3-41EE-4864-8E85-F79827ADF529}" destId="{1DD7F2BC-3BC4-4A3E-8194-C63DEE6C5B90}" srcOrd="0" destOrd="0" presId="urn:microsoft.com/office/officeart/2016/7/layout/BasicTimeline"/>
    <dgm:cxn modelId="{8CE648BB-A81C-4A31-8862-D1A14B440554}" type="presParOf" srcId="{BF7B1CE3-41EE-4864-8E85-F79827ADF529}" destId="{AD493248-52D6-4FA9-88AF-19882BE21950}" srcOrd="1" destOrd="0" presId="urn:microsoft.com/office/officeart/2016/7/layout/BasicTimeline"/>
    <dgm:cxn modelId="{A0AAB20F-077F-4CC1-9327-5A7E2EEE4F5C}" type="presParOf" srcId="{BECF8054-9308-4291-8F57-C60EB814AD00}" destId="{1CDBF4E5-00E5-4796-9519-4F9BAAF4703F}" srcOrd="2" destOrd="0" presId="urn:microsoft.com/office/officeart/2016/7/layout/BasicTimeline"/>
    <dgm:cxn modelId="{E732AC95-6763-4726-A77E-945AFA7DE192}" type="presParOf" srcId="{BECF8054-9308-4291-8F57-C60EB814AD00}" destId="{85BC8BFD-3268-4BBC-AE07-DD300203F631}" srcOrd="3" destOrd="0" presId="urn:microsoft.com/office/officeart/2016/7/layout/BasicTimeline"/>
    <dgm:cxn modelId="{D18F3BE7-75C6-419E-B421-1FBC7FDF6777}" type="presParOf" srcId="{BECF8054-9308-4291-8F57-C60EB814AD00}" destId="{5C52AE37-183B-468F-9909-93C594243155}" srcOrd="4" destOrd="0" presId="urn:microsoft.com/office/officeart/2016/7/layout/BasicTimeline"/>
    <dgm:cxn modelId="{E58269AA-B55D-40CA-8BCA-1A1813C3951A}" type="presParOf" srcId="{CB62E21E-532F-4A0D-891C-304C15E104A8}" destId="{06A7AD6F-214A-4D6A-A1E8-7B7C2314F277}" srcOrd="1" destOrd="0" presId="urn:microsoft.com/office/officeart/2016/7/layout/BasicTimeline"/>
    <dgm:cxn modelId="{88AFF333-83DD-4A04-885D-85C047F3843D}" type="presParOf" srcId="{CB62E21E-532F-4A0D-891C-304C15E104A8}" destId="{E907BA29-AD1D-42EE-B481-D0C6D1150639}" srcOrd="2" destOrd="0" presId="urn:microsoft.com/office/officeart/2016/7/layout/BasicTimeline"/>
    <dgm:cxn modelId="{988E7358-D926-435F-8CED-28B0952E09CE}" type="presParOf" srcId="{E907BA29-AD1D-42EE-B481-D0C6D1150639}" destId="{C3D5D665-A7D4-40E9-A738-F9D6A8348907}" srcOrd="0" destOrd="0" presId="urn:microsoft.com/office/officeart/2016/7/layout/BasicTimeline"/>
    <dgm:cxn modelId="{156D717E-F1B1-4184-9EF7-B6C6E4317FB5}" type="presParOf" srcId="{E907BA29-AD1D-42EE-B481-D0C6D1150639}" destId="{04ED573B-DF21-4AF8-B150-6255B2890087}" srcOrd="1" destOrd="0" presId="urn:microsoft.com/office/officeart/2016/7/layout/BasicTimeline"/>
    <dgm:cxn modelId="{69F03C78-7345-41C6-AAEA-FBB88F85388B}" type="presParOf" srcId="{04ED573B-DF21-4AF8-B150-6255B2890087}" destId="{DA9AA788-2961-440B-9C40-26CDB8CF4838}" srcOrd="0" destOrd="0" presId="urn:microsoft.com/office/officeart/2016/7/layout/BasicTimeline"/>
    <dgm:cxn modelId="{B69D3933-4CB2-441A-A803-4BC117D2745D}" type="presParOf" srcId="{04ED573B-DF21-4AF8-B150-6255B2890087}" destId="{9EDF4321-654C-43DE-BF4E-499F8D5FC2B5}" srcOrd="1" destOrd="0" presId="urn:microsoft.com/office/officeart/2016/7/layout/BasicTimeline"/>
    <dgm:cxn modelId="{5C4329FC-F631-4F28-945E-3C442A45C1B4}" type="presParOf" srcId="{E907BA29-AD1D-42EE-B481-D0C6D1150639}" destId="{0AB7C35C-0B36-49A0-9C79-1EA3609C68FE}" srcOrd="2" destOrd="0" presId="urn:microsoft.com/office/officeart/2016/7/layout/BasicTimeline"/>
    <dgm:cxn modelId="{843F6B94-CC75-4DA5-96CA-A34A34657765}" type="presParOf" srcId="{E907BA29-AD1D-42EE-B481-D0C6D1150639}" destId="{A72A6F9C-C1BF-4DB7-8335-A9F7631BEA39}" srcOrd="3" destOrd="0" presId="urn:microsoft.com/office/officeart/2016/7/layout/BasicTimeline"/>
    <dgm:cxn modelId="{57BEB5E0-46A2-46A8-BCF6-822C9B520D1E}" type="presParOf" srcId="{E907BA29-AD1D-42EE-B481-D0C6D1150639}" destId="{22B79012-DD78-4864-AC69-6669CD8EE426}" srcOrd="4" destOrd="0" presId="urn:microsoft.com/office/officeart/2016/7/layout/BasicTimeline"/>
    <dgm:cxn modelId="{A98ED9A9-24F8-4A8B-8F46-BA8A76D9BE40}" type="presParOf" srcId="{CB62E21E-532F-4A0D-891C-304C15E104A8}" destId="{EB181126-2F40-49A3-80A3-DBD25B5977D4}" srcOrd="3" destOrd="0" presId="urn:microsoft.com/office/officeart/2016/7/layout/BasicTimeline"/>
    <dgm:cxn modelId="{46486F5E-56D7-48AB-B9EE-F512BCA53923}" type="presParOf" srcId="{CB62E21E-532F-4A0D-891C-304C15E104A8}" destId="{14A64D8A-CDEF-4529-84D7-541CE45D9026}" srcOrd="4" destOrd="0" presId="urn:microsoft.com/office/officeart/2016/7/layout/BasicTimeline"/>
    <dgm:cxn modelId="{0DBCCAC0-2D94-410A-9C85-0434873350FB}" type="presParOf" srcId="{14A64D8A-CDEF-4529-84D7-541CE45D9026}" destId="{F63ACF96-8AFD-4018-8AE4-A63BF5B564E7}" srcOrd="0" destOrd="0" presId="urn:microsoft.com/office/officeart/2016/7/layout/BasicTimeline"/>
    <dgm:cxn modelId="{2C5B1046-E166-40D6-9534-076BE4423AE4}" type="presParOf" srcId="{14A64D8A-CDEF-4529-84D7-541CE45D9026}" destId="{19CB8984-EEB2-4A7B-AC2E-5D5D521F68E1}" srcOrd="1" destOrd="0" presId="urn:microsoft.com/office/officeart/2016/7/layout/BasicTimeline"/>
    <dgm:cxn modelId="{BF1C6E28-1CE4-420C-90DA-931B290B4592}" type="presParOf" srcId="{19CB8984-EEB2-4A7B-AC2E-5D5D521F68E1}" destId="{8147C37B-2351-49FD-9C21-619E4C05F4C8}" srcOrd="0" destOrd="0" presId="urn:microsoft.com/office/officeart/2016/7/layout/BasicTimeline"/>
    <dgm:cxn modelId="{467F568E-997C-4A0C-B273-8A5A23D98FD0}" type="presParOf" srcId="{19CB8984-EEB2-4A7B-AC2E-5D5D521F68E1}" destId="{AF3597B4-DE7A-4EBE-ADDF-91088400DE3E}" srcOrd="1" destOrd="0" presId="urn:microsoft.com/office/officeart/2016/7/layout/BasicTimeline"/>
    <dgm:cxn modelId="{325B8CD9-80A6-46C6-9724-C1756DFB896C}" type="presParOf" srcId="{14A64D8A-CDEF-4529-84D7-541CE45D9026}" destId="{CC7A8E6A-9765-4C1E-9DD4-B7AEF0BC4ED9}" srcOrd="2" destOrd="0" presId="urn:microsoft.com/office/officeart/2016/7/layout/BasicTimeline"/>
    <dgm:cxn modelId="{66EE663C-BF4F-4DA8-9648-B102C87E16EA}" type="presParOf" srcId="{14A64D8A-CDEF-4529-84D7-541CE45D9026}" destId="{1B4EB8A0-3B0A-42DC-B338-0A4873F5C0C7}" srcOrd="3" destOrd="0" presId="urn:microsoft.com/office/officeart/2016/7/layout/BasicTimeline"/>
    <dgm:cxn modelId="{DF7ECD36-799C-483E-B3A3-748438002E99}" type="presParOf" srcId="{14A64D8A-CDEF-4529-84D7-541CE45D9026}" destId="{F6E1D2C1-98C6-425B-B839-960791622C9C}" srcOrd="4" destOrd="0" presId="urn:microsoft.com/office/officeart/2016/7/layout/BasicTimeline"/>
    <dgm:cxn modelId="{26558CF7-64C1-402E-9134-89B37AE9C910}" type="presParOf" srcId="{CB62E21E-532F-4A0D-891C-304C15E104A8}" destId="{D6868E67-CD69-4404-B0AA-B396A207019F}" srcOrd="5" destOrd="0" presId="urn:microsoft.com/office/officeart/2016/7/layout/BasicTimeline"/>
    <dgm:cxn modelId="{DEB7541B-977E-44FF-9E3C-6412C2DDAD87}" type="presParOf" srcId="{CB62E21E-532F-4A0D-891C-304C15E104A8}" destId="{14BF17BA-0526-4DF3-9E5A-4C35F61A787F}" srcOrd="6" destOrd="0" presId="urn:microsoft.com/office/officeart/2016/7/layout/BasicTimeline"/>
    <dgm:cxn modelId="{DF7C6A42-88FE-4C97-B78F-BF180F1CC4EF}" type="presParOf" srcId="{14BF17BA-0526-4DF3-9E5A-4C35F61A787F}" destId="{E37C2B20-ACDE-4EC5-8C45-60EF3315D692}" srcOrd="0" destOrd="0" presId="urn:microsoft.com/office/officeart/2016/7/layout/BasicTimeline"/>
    <dgm:cxn modelId="{18B742A2-56B6-4CB6-8AE0-164E515025DC}" type="presParOf" srcId="{14BF17BA-0526-4DF3-9E5A-4C35F61A787F}" destId="{795A7DE3-DDC5-42EF-871A-AA1F9C285308}" srcOrd="1" destOrd="0" presId="urn:microsoft.com/office/officeart/2016/7/layout/BasicTimeline"/>
    <dgm:cxn modelId="{0A265EAB-A6F1-4EBD-9062-A66F62CDD7F4}" type="presParOf" srcId="{795A7DE3-DDC5-42EF-871A-AA1F9C285308}" destId="{BB807084-C837-4CC0-A08C-99C74D886348}" srcOrd="0" destOrd="0" presId="urn:microsoft.com/office/officeart/2016/7/layout/BasicTimeline"/>
    <dgm:cxn modelId="{23776154-2BF7-4BA0-9D5B-F728DFDC440D}" type="presParOf" srcId="{795A7DE3-DDC5-42EF-871A-AA1F9C285308}" destId="{C75B3A92-6A89-4158-8AD2-CD054929AB6A}" srcOrd="1" destOrd="0" presId="urn:microsoft.com/office/officeart/2016/7/layout/BasicTimeline"/>
    <dgm:cxn modelId="{8F1729B5-F5C1-42EA-94C6-782952C07EC0}" type="presParOf" srcId="{14BF17BA-0526-4DF3-9E5A-4C35F61A787F}" destId="{64E4D1F6-C085-4C2A-B205-8B830732C5B7}" srcOrd="2" destOrd="0" presId="urn:microsoft.com/office/officeart/2016/7/layout/BasicTimeline"/>
    <dgm:cxn modelId="{E30C7221-5E1F-49D9-A840-78B6852FCB5A}" type="presParOf" srcId="{14BF17BA-0526-4DF3-9E5A-4C35F61A787F}" destId="{ED0C2908-360A-483C-A94B-E5DDE4C2B3C5}" srcOrd="3" destOrd="0" presId="urn:microsoft.com/office/officeart/2016/7/layout/BasicTimeline"/>
    <dgm:cxn modelId="{D826FB81-C2ED-4B5A-A9BF-64AC9BB2EFCD}" type="presParOf" srcId="{14BF17BA-0526-4DF3-9E5A-4C35F61A787F}" destId="{CED2859E-EE08-457F-B40B-A240D7463F29}" srcOrd="4" destOrd="0" presId="urn:microsoft.com/office/officeart/2016/7/layout/BasicTimeline"/>
    <dgm:cxn modelId="{29454BE0-E083-4DC6-9E5E-BB715128C6B9}" type="presParOf" srcId="{CB62E21E-532F-4A0D-891C-304C15E104A8}" destId="{083903CE-31EC-4EE6-A1A4-65B23DCF5E7F}" srcOrd="7" destOrd="0" presId="urn:microsoft.com/office/officeart/2016/7/layout/BasicTimeline"/>
    <dgm:cxn modelId="{43EB0B17-4877-403E-BFE8-6CA11985D994}" type="presParOf" srcId="{CB62E21E-532F-4A0D-891C-304C15E104A8}" destId="{9FF4743A-5456-4D98-9D55-256E190C6263}" srcOrd="8" destOrd="0" presId="urn:microsoft.com/office/officeart/2016/7/layout/BasicTimeline"/>
    <dgm:cxn modelId="{72E5C70F-FA06-4ADC-9AA9-83E711A706BA}" type="presParOf" srcId="{9FF4743A-5456-4D98-9D55-256E190C6263}" destId="{46086A4D-AD75-4DCD-B1E1-73B01DD87D26}" srcOrd="0" destOrd="0" presId="urn:microsoft.com/office/officeart/2016/7/layout/BasicTimeline"/>
    <dgm:cxn modelId="{AE075635-FBF9-43B8-8FEF-D0E2067C7BDB}" type="presParOf" srcId="{9FF4743A-5456-4D98-9D55-256E190C6263}" destId="{69108728-B587-434D-9809-B7638CA915CE}" srcOrd="1" destOrd="0" presId="urn:microsoft.com/office/officeart/2016/7/layout/BasicTimeline"/>
    <dgm:cxn modelId="{BADF9AF4-D73A-4A6E-864E-0429A0354B16}" type="presParOf" srcId="{69108728-B587-434D-9809-B7638CA915CE}" destId="{47F0E5C2-40D3-4FC8-AC4C-F2167B37A74F}" srcOrd="0" destOrd="0" presId="urn:microsoft.com/office/officeart/2016/7/layout/BasicTimeline"/>
    <dgm:cxn modelId="{F1A817C8-B4E9-4E5F-8BB2-D22A84C09EC2}" type="presParOf" srcId="{69108728-B587-434D-9809-B7638CA915CE}" destId="{6AD5BF1B-8D19-4DFF-9B90-4FB8868DBD0A}" srcOrd="1" destOrd="0" presId="urn:microsoft.com/office/officeart/2016/7/layout/BasicTimeline"/>
    <dgm:cxn modelId="{084B0AA6-37C5-4F36-B88A-2131DC42FA3C}" type="presParOf" srcId="{9FF4743A-5456-4D98-9D55-256E190C6263}" destId="{01320AD8-D7E2-41B9-8F23-B751142D1FB1}" srcOrd="2" destOrd="0" presId="urn:microsoft.com/office/officeart/2016/7/layout/BasicTimeline"/>
    <dgm:cxn modelId="{1B496646-7F91-4B27-ADD2-52FF0A621A99}" type="presParOf" srcId="{9FF4743A-5456-4D98-9D55-256E190C6263}" destId="{6C60B0CB-B2A8-4274-A04F-B675F9B158E2}" srcOrd="3" destOrd="0" presId="urn:microsoft.com/office/officeart/2016/7/layout/BasicTimeline"/>
    <dgm:cxn modelId="{B631AF01-855D-4985-A409-6890CCC04375}" type="presParOf" srcId="{9FF4743A-5456-4D98-9D55-256E190C6263}" destId="{0E7CD049-0575-463C-8FA5-EC9BE1639265}" srcOrd="4" destOrd="0" presId="urn:microsoft.com/office/officeart/2016/7/layout/Basic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DFE544B-5FE7-4EBC-8540-10E7BB9ACD22}"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480F9EA-3620-4ACF-B348-9DAE04AC6673}">
      <dgm:prSet/>
      <dgm:spPr/>
      <dgm:t>
        <a:bodyPr/>
        <a:lstStyle/>
        <a:p>
          <a:pPr>
            <a:defRPr cap="all"/>
          </a:pPr>
          <a:r>
            <a:rPr lang="it-IT"/>
            <a:t>Idea principale</a:t>
          </a:r>
          <a:endParaRPr lang="en-US"/>
        </a:p>
      </dgm:t>
    </dgm:pt>
    <dgm:pt modelId="{4AFCD2E5-C83E-492D-9BB5-2C4D697229DB}" type="parTrans" cxnId="{51ABBE9D-CA41-4B7C-B333-921A7D056218}">
      <dgm:prSet/>
      <dgm:spPr/>
      <dgm:t>
        <a:bodyPr/>
        <a:lstStyle/>
        <a:p>
          <a:endParaRPr lang="en-US"/>
        </a:p>
      </dgm:t>
    </dgm:pt>
    <dgm:pt modelId="{EC9E8D39-00E4-4D45-B8A0-8FBE0561A8E7}" type="sibTrans" cxnId="{51ABBE9D-CA41-4B7C-B333-921A7D056218}">
      <dgm:prSet/>
      <dgm:spPr/>
      <dgm:t>
        <a:bodyPr/>
        <a:lstStyle/>
        <a:p>
          <a:endParaRPr lang="en-US"/>
        </a:p>
      </dgm:t>
    </dgm:pt>
    <dgm:pt modelId="{17D47545-1F36-4F91-9BE9-1E7B58F73602}">
      <dgm:prSet/>
      <dgm:spPr/>
      <dgm:t>
        <a:bodyPr/>
        <a:lstStyle/>
        <a:p>
          <a:pPr>
            <a:defRPr cap="all"/>
          </a:pPr>
          <a:r>
            <a:rPr lang="it-IT"/>
            <a:t>Parole chiave</a:t>
          </a:r>
          <a:endParaRPr lang="en-US"/>
        </a:p>
      </dgm:t>
    </dgm:pt>
    <dgm:pt modelId="{17955791-52A3-47EB-A0A8-C3B8B2F1F259}" type="parTrans" cxnId="{D69325A4-7762-4E54-A6F4-A49682DAF765}">
      <dgm:prSet/>
      <dgm:spPr/>
      <dgm:t>
        <a:bodyPr/>
        <a:lstStyle/>
        <a:p>
          <a:endParaRPr lang="en-US"/>
        </a:p>
      </dgm:t>
    </dgm:pt>
    <dgm:pt modelId="{44851C31-2897-43CE-A5B9-85004AA8623E}" type="sibTrans" cxnId="{D69325A4-7762-4E54-A6F4-A49682DAF765}">
      <dgm:prSet/>
      <dgm:spPr/>
      <dgm:t>
        <a:bodyPr/>
        <a:lstStyle/>
        <a:p>
          <a:endParaRPr lang="en-US"/>
        </a:p>
      </dgm:t>
    </dgm:pt>
    <dgm:pt modelId="{2C15BA54-1E10-4399-A945-90322785F091}">
      <dgm:prSet/>
      <dgm:spPr/>
      <dgm:t>
        <a:bodyPr/>
        <a:lstStyle/>
        <a:p>
          <a:pPr>
            <a:defRPr cap="all"/>
          </a:pPr>
          <a:r>
            <a:rPr lang="it-IT"/>
            <a:t>Testo </a:t>
          </a:r>
          <a:endParaRPr lang="en-US"/>
        </a:p>
      </dgm:t>
    </dgm:pt>
    <dgm:pt modelId="{1483F948-6050-4914-928D-B7D319724AFE}" type="parTrans" cxnId="{3365B5B3-BA03-420D-86D3-BC94F30E7E38}">
      <dgm:prSet/>
      <dgm:spPr/>
      <dgm:t>
        <a:bodyPr/>
        <a:lstStyle/>
        <a:p>
          <a:endParaRPr lang="en-US"/>
        </a:p>
      </dgm:t>
    </dgm:pt>
    <dgm:pt modelId="{A560E86C-12C1-4DFE-9FA9-27D25135ED2B}" type="sibTrans" cxnId="{3365B5B3-BA03-420D-86D3-BC94F30E7E38}">
      <dgm:prSet/>
      <dgm:spPr/>
      <dgm:t>
        <a:bodyPr/>
        <a:lstStyle/>
        <a:p>
          <a:endParaRPr lang="en-US"/>
        </a:p>
      </dgm:t>
    </dgm:pt>
    <dgm:pt modelId="{EE3E0BF5-42C7-416B-A398-9BE9B3239F45}" type="pres">
      <dgm:prSet presAssocID="{9DFE544B-5FE7-4EBC-8540-10E7BB9ACD22}" presName="root" presStyleCnt="0">
        <dgm:presLayoutVars>
          <dgm:dir/>
          <dgm:resizeHandles val="exact"/>
        </dgm:presLayoutVars>
      </dgm:prSet>
      <dgm:spPr/>
    </dgm:pt>
    <dgm:pt modelId="{D7F343A4-138D-4A13-B2B4-BC9BC43FED7D}" type="pres">
      <dgm:prSet presAssocID="{A480F9EA-3620-4ACF-B348-9DAE04AC6673}" presName="compNode" presStyleCnt="0"/>
      <dgm:spPr/>
    </dgm:pt>
    <dgm:pt modelId="{15D4ED7A-FDB0-4C07-9B5C-70D1723972DD}" type="pres">
      <dgm:prSet presAssocID="{A480F9EA-3620-4ACF-B348-9DAE04AC6673}" presName="iconBgRect" presStyleLbl="bgShp" presStyleIdx="0" presStyleCnt="3"/>
      <dgm:spPr/>
    </dgm:pt>
    <dgm:pt modelId="{36CF7F28-971D-4571-8823-DD8467185744}" type="pres">
      <dgm:prSet presAssocID="{A480F9EA-3620-4ACF-B348-9DAE04AC667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ampadina"/>
        </a:ext>
      </dgm:extLst>
    </dgm:pt>
    <dgm:pt modelId="{50BA352A-940C-4F8E-8F2C-8012BE18AC62}" type="pres">
      <dgm:prSet presAssocID="{A480F9EA-3620-4ACF-B348-9DAE04AC6673}" presName="spaceRect" presStyleCnt="0"/>
      <dgm:spPr/>
    </dgm:pt>
    <dgm:pt modelId="{D5039F94-CC28-4BAF-8EFD-83BB6A3B78E3}" type="pres">
      <dgm:prSet presAssocID="{A480F9EA-3620-4ACF-B348-9DAE04AC6673}" presName="textRect" presStyleLbl="revTx" presStyleIdx="0" presStyleCnt="3">
        <dgm:presLayoutVars>
          <dgm:chMax val="1"/>
          <dgm:chPref val="1"/>
        </dgm:presLayoutVars>
      </dgm:prSet>
      <dgm:spPr/>
    </dgm:pt>
    <dgm:pt modelId="{3B0DE076-DFD0-4F08-9487-9A6074F4B049}" type="pres">
      <dgm:prSet presAssocID="{EC9E8D39-00E4-4D45-B8A0-8FBE0561A8E7}" presName="sibTrans" presStyleCnt="0"/>
      <dgm:spPr/>
    </dgm:pt>
    <dgm:pt modelId="{11D68A4D-3A82-40E7-91AF-E7B51F551447}" type="pres">
      <dgm:prSet presAssocID="{17D47545-1F36-4F91-9BE9-1E7B58F73602}" presName="compNode" presStyleCnt="0"/>
      <dgm:spPr/>
    </dgm:pt>
    <dgm:pt modelId="{FCA37DB1-7F28-4E75-BE78-DEE6FF6E28D7}" type="pres">
      <dgm:prSet presAssocID="{17D47545-1F36-4F91-9BE9-1E7B58F73602}" presName="iconBgRect" presStyleLbl="bgShp" presStyleIdx="1" presStyleCnt="3"/>
      <dgm:spPr/>
    </dgm:pt>
    <dgm:pt modelId="{294CB6F2-35EC-4DA6-A2B0-BE3F929168F4}" type="pres">
      <dgm:prSet presAssocID="{17D47545-1F36-4F91-9BE9-1E7B58F7360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iave"/>
        </a:ext>
      </dgm:extLst>
    </dgm:pt>
    <dgm:pt modelId="{93A8BC72-5669-45A4-BDA5-8FA623DADCAA}" type="pres">
      <dgm:prSet presAssocID="{17D47545-1F36-4F91-9BE9-1E7B58F73602}" presName="spaceRect" presStyleCnt="0"/>
      <dgm:spPr/>
    </dgm:pt>
    <dgm:pt modelId="{2051B9D3-199B-4DC0-A7DA-1F3A1E6329DF}" type="pres">
      <dgm:prSet presAssocID="{17D47545-1F36-4F91-9BE9-1E7B58F73602}" presName="textRect" presStyleLbl="revTx" presStyleIdx="1" presStyleCnt="3">
        <dgm:presLayoutVars>
          <dgm:chMax val="1"/>
          <dgm:chPref val="1"/>
        </dgm:presLayoutVars>
      </dgm:prSet>
      <dgm:spPr/>
    </dgm:pt>
    <dgm:pt modelId="{DB0EEE99-2373-48EA-A063-190D65F0AFD1}" type="pres">
      <dgm:prSet presAssocID="{44851C31-2897-43CE-A5B9-85004AA8623E}" presName="sibTrans" presStyleCnt="0"/>
      <dgm:spPr/>
    </dgm:pt>
    <dgm:pt modelId="{E45126BD-BDFD-4306-BC57-E2275A2A1977}" type="pres">
      <dgm:prSet presAssocID="{2C15BA54-1E10-4399-A945-90322785F091}" presName="compNode" presStyleCnt="0"/>
      <dgm:spPr/>
    </dgm:pt>
    <dgm:pt modelId="{C6CBF87D-2631-421D-9D61-CDAE56E0C34C}" type="pres">
      <dgm:prSet presAssocID="{2C15BA54-1E10-4399-A945-90322785F091}" presName="iconBgRect" presStyleLbl="bgShp" presStyleIdx="2" presStyleCnt="3"/>
      <dgm:spPr/>
    </dgm:pt>
    <dgm:pt modelId="{05C4080C-8CEF-4ED6-B554-90677349D1FA}" type="pres">
      <dgm:prSet presAssocID="{2C15BA54-1E10-4399-A945-90322785F09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umento"/>
        </a:ext>
      </dgm:extLst>
    </dgm:pt>
    <dgm:pt modelId="{89A3026A-0CB6-48BA-8744-D1CEEEFFF9B8}" type="pres">
      <dgm:prSet presAssocID="{2C15BA54-1E10-4399-A945-90322785F091}" presName="spaceRect" presStyleCnt="0"/>
      <dgm:spPr/>
    </dgm:pt>
    <dgm:pt modelId="{B9138F97-6578-46E6-980A-7FA9B1D8BD59}" type="pres">
      <dgm:prSet presAssocID="{2C15BA54-1E10-4399-A945-90322785F091}" presName="textRect" presStyleLbl="revTx" presStyleIdx="2" presStyleCnt="3">
        <dgm:presLayoutVars>
          <dgm:chMax val="1"/>
          <dgm:chPref val="1"/>
        </dgm:presLayoutVars>
      </dgm:prSet>
      <dgm:spPr/>
    </dgm:pt>
  </dgm:ptLst>
  <dgm:cxnLst>
    <dgm:cxn modelId="{DE0F7A27-86C0-4E0E-89EA-8DD99112299E}" type="presOf" srcId="{A480F9EA-3620-4ACF-B348-9DAE04AC6673}" destId="{D5039F94-CC28-4BAF-8EFD-83BB6A3B78E3}" srcOrd="0" destOrd="0" presId="urn:microsoft.com/office/officeart/2018/5/layout/IconCircleLabelList"/>
    <dgm:cxn modelId="{5C22B077-6CF9-4BF9-9F4B-6CCD51F85B70}" type="presOf" srcId="{2C15BA54-1E10-4399-A945-90322785F091}" destId="{B9138F97-6578-46E6-980A-7FA9B1D8BD59}" srcOrd="0" destOrd="0" presId="urn:microsoft.com/office/officeart/2018/5/layout/IconCircleLabelList"/>
    <dgm:cxn modelId="{6206E87A-CE1B-468E-87FC-1791D5EEE452}" type="presOf" srcId="{17D47545-1F36-4F91-9BE9-1E7B58F73602}" destId="{2051B9D3-199B-4DC0-A7DA-1F3A1E6329DF}" srcOrd="0" destOrd="0" presId="urn:microsoft.com/office/officeart/2018/5/layout/IconCircleLabelList"/>
    <dgm:cxn modelId="{51ABBE9D-CA41-4B7C-B333-921A7D056218}" srcId="{9DFE544B-5FE7-4EBC-8540-10E7BB9ACD22}" destId="{A480F9EA-3620-4ACF-B348-9DAE04AC6673}" srcOrd="0" destOrd="0" parTransId="{4AFCD2E5-C83E-492D-9BB5-2C4D697229DB}" sibTransId="{EC9E8D39-00E4-4D45-B8A0-8FBE0561A8E7}"/>
    <dgm:cxn modelId="{2308D7A1-4A81-43F7-BAF3-07412BC1A9EE}" type="presOf" srcId="{9DFE544B-5FE7-4EBC-8540-10E7BB9ACD22}" destId="{EE3E0BF5-42C7-416B-A398-9BE9B3239F45}" srcOrd="0" destOrd="0" presId="urn:microsoft.com/office/officeart/2018/5/layout/IconCircleLabelList"/>
    <dgm:cxn modelId="{D69325A4-7762-4E54-A6F4-A49682DAF765}" srcId="{9DFE544B-5FE7-4EBC-8540-10E7BB9ACD22}" destId="{17D47545-1F36-4F91-9BE9-1E7B58F73602}" srcOrd="1" destOrd="0" parTransId="{17955791-52A3-47EB-A0A8-C3B8B2F1F259}" sibTransId="{44851C31-2897-43CE-A5B9-85004AA8623E}"/>
    <dgm:cxn modelId="{3365B5B3-BA03-420D-86D3-BC94F30E7E38}" srcId="{9DFE544B-5FE7-4EBC-8540-10E7BB9ACD22}" destId="{2C15BA54-1E10-4399-A945-90322785F091}" srcOrd="2" destOrd="0" parTransId="{1483F948-6050-4914-928D-B7D319724AFE}" sibTransId="{A560E86C-12C1-4DFE-9FA9-27D25135ED2B}"/>
    <dgm:cxn modelId="{66F2DFC1-4004-4E05-9653-ACD5D3F6F722}" type="presParOf" srcId="{EE3E0BF5-42C7-416B-A398-9BE9B3239F45}" destId="{D7F343A4-138D-4A13-B2B4-BC9BC43FED7D}" srcOrd="0" destOrd="0" presId="urn:microsoft.com/office/officeart/2018/5/layout/IconCircleLabelList"/>
    <dgm:cxn modelId="{BAE8E815-D52E-4EE5-8600-1F14C753FFE5}" type="presParOf" srcId="{D7F343A4-138D-4A13-B2B4-BC9BC43FED7D}" destId="{15D4ED7A-FDB0-4C07-9B5C-70D1723972DD}" srcOrd="0" destOrd="0" presId="urn:microsoft.com/office/officeart/2018/5/layout/IconCircleLabelList"/>
    <dgm:cxn modelId="{0DA73031-F229-4B77-A420-E2A2C33E05C0}" type="presParOf" srcId="{D7F343A4-138D-4A13-B2B4-BC9BC43FED7D}" destId="{36CF7F28-971D-4571-8823-DD8467185744}" srcOrd="1" destOrd="0" presId="urn:microsoft.com/office/officeart/2018/5/layout/IconCircleLabelList"/>
    <dgm:cxn modelId="{50FBAE6C-6E3F-48B0-99FB-D70DBDC5C8FB}" type="presParOf" srcId="{D7F343A4-138D-4A13-B2B4-BC9BC43FED7D}" destId="{50BA352A-940C-4F8E-8F2C-8012BE18AC62}" srcOrd="2" destOrd="0" presId="urn:microsoft.com/office/officeart/2018/5/layout/IconCircleLabelList"/>
    <dgm:cxn modelId="{AD68451C-8D8F-44FA-8A9F-BF73F14033DB}" type="presParOf" srcId="{D7F343A4-138D-4A13-B2B4-BC9BC43FED7D}" destId="{D5039F94-CC28-4BAF-8EFD-83BB6A3B78E3}" srcOrd="3" destOrd="0" presId="urn:microsoft.com/office/officeart/2018/5/layout/IconCircleLabelList"/>
    <dgm:cxn modelId="{0AE3EE45-9A3E-49CF-9FDB-BCC6B820A5B4}" type="presParOf" srcId="{EE3E0BF5-42C7-416B-A398-9BE9B3239F45}" destId="{3B0DE076-DFD0-4F08-9487-9A6074F4B049}" srcOrd="1" destOrd="0" presId="urn:microsoft.com/office/officeart/2018/5/layout/IconCircleLabelList"/>
    <dgm:cxn modelId="{4C1EFFFD-9507-4CDB-951F-97251D4A2484}" type="presParOf" srcId="{EE3E0BF5-42C7-416B-A398-9BE9B3239F45}" destId="{11D68A4D-3A82-40E7-91AF-E7B51F551447}" srcOrd="2" destOrd="0" presId="urn:microsoft.com/office/officeart/2018/5/layout/IconCircleLabelList"/>
    <dgm:cxn modelId="{EDB8E423-093A-4830-906E-6148A284C6ED}" type="presParOf" srcId="{11D68A4D-3A82-40E7-91AF-E7B51F551447}" destId="{FCA37DB1-7F28-4E75-BE78-DEE6FF6E28D7}" srcOrd="0" destOrd="0" presId="urn:microsoft.com/office/officeart/2018/5/layout/IconCircleLabelList"/>
    <dgm:cxn modelId="{7234ABC6-AC3B-4FBC-BB75-C7E5475C853A}" type="presParOf" srcId="{11D68A4D-3A82-40E7-91AF-E7B51F551447}" destId="{294CB6F2-35EC-4DA6-A2B0-BE3F929168F4}" srcOrd="1" destOrd="0" presId="urn:microsoft.com/office/officeart/2018/5/layout/IconCircleLabelList"/>
    <dgm:cxn modelId="{C6D6D7A7-4450-446C-8FD1-D2C336B637D7}" type="presParOf" srcId="{11D68A4D-3A82-40E7-91AF-E7B51F551447}" destId="{93A8BC72-5669-45A4-BDA5-8FA623DADCAA}" srcOrd="2" destOrd="0" presId="urn:microsoft.com/office/officeart/2018/5/layout/IconCircleLabelList"/>
    <dgm:cxn modelId="{870E498E-219F-4528-8179-86CB0DB464C2}" type="presParOf" srcId="{11D68A4D-3A82-40E7-91AF-E7B51F551447}" destId="{2051B9D3-199B-4DC0-A7DA-1F3A1E6329DF}" srcOrd="3" destOrd="0" presId="urn:microsoft.com/office/officeart/2018/5/layout/IconCircleLabelList"/>
    <dgm:cxn modelId="{C623C7DD-40BF-4736-8BE6-E75E6A5C7E3D}" type="presParOf" srcId="{EE3E0BF5-42C7-416B-A398-9BE9B3239F45}" destId="{DB0EEE99-2373-48EA-A063-190D65F0AFD1}" srcOrd="3" destOrd="0" presId="urn:microsoft.com/office/officeart/2018/5/layout/IconCircleLabelList"/>
    <dgm:cxn modelId="{D1C67852-D24C-4E65-A840-2731D33D0D91}" type="presParOf" srcId="{EE3E0BF5-42C7-416B-A398-9BE9B3239F45}" destId="{E45126BD-BDFD-4306-BC57-E2275A2A1977}" srcOrd="4" destOrd="0" presId="urn:microsoft.com/office/officeart/2018/5/layout/IconCircleLabelList"/>
    <dgm:cxn modelId="{1A57B41F-51B8-419B-A883-CB258F5B7D9D}" type="presParOf" srcId="{E45126BD-BDFD-4306-BC57-E2275A2A1977}" destId="{C6CBF87D-2631-421D-9D61-CDAE56E0C34C}" srcOrd="0" destOrd="0" presId="urn:microsoft.com/office/officeart/2018/5/layout/IconCircleLabelList"/>
    <dgm:cxn modelId="{60DD1225-BD7B-456F-8603-32D9A5F85F13}" type="presParOf" srcId="{E45126BD-BDFD-4306-BC57-E2275A2A1977}" destId="{05C4080C-8CEF-4ED6-B554-90677349D1FA}" srcOrd="1" destOrd="0" presId="urn:microsoft.com/office/officeart/2018/5/layout/IconCircleLabelList"/>
    <dgm:cxn modelId="{694CA289-547A-4C90-AB16-31E3B9BB484E}" type="presParOf" srcId="{E45126BD-BDFD-4306-BC57-E2275A2A1977}" destId="{89A3026A-0CB6-48BA-8744-D1CEEEFFF9B8}" srcOrd="2" destOrd="0" presId="urn:microsoft.com/office/officeart/2018/5/layout/IconCircleLabelList"/>
    <dgm:cxn modelId="{21E1C6C2-A10E-4AA0-B8F0-61C80BA4E9B7}" type="presParOf" srcId="{E45126BD-BDFD-4306-BC57-E2275A2A1977}" destId="{B9138F97-6578-46E6-980A-7FA9B1D8BD59}"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0C53685-46F9-4384-9701-115C2CD3491A}"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745E0D21-D47E-4DF6-AE78-5895E151C05D}">
      <dgm:prSet/>
      <dgm:spPr/>
      <dgm:t>
        <a:bodyPr/>
        <a:lstStyle/>
        <a:p>
          <a:r>
            <a:rPr lang="it-IT" dirty="0"/>
            <a:t>Verifico le mie conoscenze</a:t>
          </a:r>
          <a:endParaRPr lang="en-US" dirty="0"/>
        </a:p>
      </dgm:t>
    </dgm:pt>
    <dgm:pt modelId="{FFC2C1B8-453D-4913-A63C-CC9A255732F4}" type="parTrans" cxnId="{13D566E1-216C-4D2E-9EA7-A52129961B88}">
      <dgm:prSet/>
      <dgm:spPr/>
      <dgm:t>
        <a:bodyPr/>
        <a:lstStyle/>
        <a:p>
          <a:endParaRPr lang="en-US"/>
        </a:p>
      </dgm:t>
    </dgm:pt>
    <dgm:pt modelId="{2569984C-6065-41CC-A0AD-F61CC55DBBB3}" type="sibTrans" cxnId="{13D566E1-216C-4D2E-9EA7-A52129961B88}">
      <dgm:prSet/>
      <dgm:spPr/>
      <dgm:t>
        <a:bodyPr/>
        <a:lstStyle/>
        <a:p>
          <a:endParaRPr lang="en-US"/>
        </a:p>
      </dgm:t>
    </dgm:pt>
    <dgm:pt modelId="{FF59AACC-A9AA-4920-94A3-7CBBE4411765}">
      <dgm:prSet/>
      <dgm:spPr/>
      <dgm:t>
        <a:bodyPr/>
        <a:lstStyle/>
        <a:p>
          <a:r>
            <a:rPr lang="it-IT" dirty="0"/>
            <a:t>Risposta multipla</a:t>
          </a:r>
          <a:endParaRPr lang="en-US" dirty="0"/>
        </a:p>
      </dgm:t>
    </dgm:pt>
    <dgm:pt modelId="{D33F3F37-1BCB-4347-BBF9-5A7C879BB223}" type="parTrans" cxnId="{C643A52D-7131-433D-ADCC-8A71F0FC18BF}">
      <dgm:prSet/>
      <dgm:spPr/>
      <dgm:t>
        <a:bodyPr/>
        <a:lstStyle/>
        <a:p>
          <a:endParaRPr lang="en-US"/>
        </a:p>
      </dgm:t>
    </dgm:pt>
    <dgm:pt modelId="{5BF512F9-948E-466D-B21F-128F4A189217}" type="sibTrans" cxnId="{C643A52D-7131-433D-ADCC-8A71F0FC18BF}">
      <dgm:prSet/>
      <dgm:spPr/>
      <dgm:t>
        <a:bodyPr/>
        <a:lstStyle/>
        <a:p>
          <a:endParaRPr lang="en-US"/>
        </a:p>
      </dgm:t>
    </dgm:pt>
    <dgm:pt modelId="{3BDB4455-6ABA-4D30-9FEB-4DBC53470443}">
      <dgm:prSet/>
      <dgm:spPr/>
      <dgm:t>
        <a:bodyPr/>
        <a:lstStyle/>
        <a:p>
          <a:r>
            <a:rPr lang="it-IT" dirty="0"/>
            <a:t>Vero o falso</a:t>
          </a:r>
          <a:endParaRPr lang="en-US" dirty="0"/>
        </a:p>
      </dgm:t>
    </dgm:pt>
    <dgm:pt modelId="{06B08AE4-0965-4F83-9CA5-892A41023408}" type="parTrans" cxnId="{873CB53E-72F2-4DC9-AAC3-453C7778413A}">
      <dgm:prSet/>
      <dgm:spPr/>
      <dgm:t>
        <a:bodyPr/>
        <a:lstStyle/>
        <a:p>
          <a:endParaRPr lang="en-US"/>
        </a:p>
      </dgm:t>
    </dgm:pt>
    <dgm:pt modelId="{9631B464-781B-41B3-BEE5-5CE7EF2633A4}" type="sibTrans" cxnId="{873CB53E-72F2-4DC9-AAC3-453C7778413A}">
      <dgm:prSet/>
      <dgm:spPr/>
      <dgm:t>
        <a:bodyPr/>
        <a:lstStyle/>
        <a:p>
          <a:endParaRPr lang="en-US"/>
        </a:p>
      </dgm:t>
    </dgm:pt>
    <dgm:pt modelId="{78CBD068-B1BD-440B-BC65-4DB5B0842B8F}">
      <dgm:prSet/>
      <dgm:spPr/>
      <dgm:t>
        <a:bodyPr/>
        <a:lstStyle/>
        <a:p>
          <a:r>
            <a:rPr lang="it-IT" dirty="0"/>
            <a:t>Risposte aperte</a:t>
          </a:r>
          <a:endParaRPr lang="en-US" dirty="0"/>
        </a:p>
      </dgm:t>
    </dgm:pt>
    <dgm:pt modelId="{5034F199-25FC-455E-9C5A-19511010481B}" type="parTrans" cxnId="{D87F4123-8C43-41DF-B863-2D7D3409117B}">
      <dgm:prSet/>
      <dgm:spPr/>
      <dgm:t>
        <a:bodyPr/>
        <a:lstStyle/>
        <a:p>
          <a:endParaRPr lang="en-US"/>
        </a:p>
      </dgm:t>
    </dgm:pt>
    <dgm:pt modelId="{9122AB75-6E12-4BAD-833F-EA3A5FAE4420}" type="sibTrans" cxnId="{D87F4123-8C43-41DF-B863-2D7D3409117B}">
      <dgm:prSet/>
      <dgm:spPr/>
      <dgm:t>
        <a:bodyPr/>
        <a:lstStyle/>
        <a:p>
          <a:endParaRPr lang="en-US"/>
        </a:p>
      </dgm:t>
    </dgm:pt>
    <dgm:pt modelId="{8D1592DF-1B87-4420-8E52-9DA42B613B8E}">
      <dgm:prSet/>
      <dgm:spPr/>
      <dgm:t>
        <a:bodyPr/>
        <a:lstStyle/>
        <a:p>
          <a:r>
            <a:rPr lang="it-IT" dirty="0"/>
            <a:t>Testo bucato</a:t>
          </a:r>
          <a:endParaRPr lang="en-US" dirty="0"/>
        </a:p>
      </dgm:t>
    </dgm:pt>
    <dgm:pt modelId="{13C6BE04-FE73-49E4-AE0A-F3EC10B75CBF}" type="parTrans" cxnId="{BFB94DD7-B79E-4B42-926D-995122A6D501}">
      <dgm:prSet/>
      <dgm:spPr/>
      <dgm:t>
        <a:bodyPr/>
        <a:lstStyle/>
        <a:p>
          <a:endParaRPr lang="en-US"/>
        </a:p>
      </dgm:t>
    </dgm:pt>
    <dgm:pt modelId="{4526FD50-0806-4FBB-80CB-5E4D0FCD18EB}" type="sibTrans" cxnId="{BFB94DD7-B79E-4B42-926D-995122A6D501}">
      <dgm:prSet/>
      <dgm:spPr/>
      <dgm:t>
        <a:bodyPr/>
        <a:lstStyle/>
        <a:p>
          <a:endParaRPr lang="en-US"/>
        </a:p>
      </dgm:t>
    </dgm:pt>
    <dgm:pt modelId="{B6D05C69-2415-4D97-B7AB-ABA0D01612D7}">
      <dgm:prSet/>
      <dgm:spPr/>
      <dgm:t>
        <a:bodyPr/>
        <a:lstStyle/>
        <a:p>
          <a:r>
            <a:rPr lang="it-IT" dirty="0"/>
            <a:t>Mi autovaluto</a:t>
          </a:r>
          <a:endParaRPr lang="en-US" dirty="0"/>
        </a:p>
      </dgm:t>
    </dgm:pt>
    <dgm:pt modelId="{5FA556BB-F1C7-4085-9A56-64ED0A4D8647}" type="parTrans" cxnId="{7F7D6B70-2B7A-4B4F-9033-09FD95600656}">
      <dgm:prSet/>
      <dgm:spPr/>
      <dgm:t>
        <a:bodyPr/>
        <a:lstStyle/>
        <a:p>
          <a:endParaRPr lang="en-US"/>
        </a:p>
      </dgm:t>
    </dgm:pt>
    <dgm:pt modelId="{78531263-784B-4608-B6FC-88CE1101409B}" type="sibTrans" cxnId="{7F7D6B70-2B7A-4B4F-9033-09FD95600656}">
      <dgm:prSet/>
      <dgm:spPr/>
      <dgm:t>
        <a:bodyPr/>
        <a:lstStyle/>
        <a:p>
          <a:endParaRPr lang="en-US"/>
        </a:p>
      </dgm:t>
    </dgm:pt>
    <dgm:pt modelId="{773E5885-9C2E-4C5C-B35A-056B08CFD1FC}">
      <dgm:prSet/>
      <dgm:spPr/>
      <dgm:t>
        <a:bodyPr/>
        <a:lstStyle/>
        <a:p>
          <a:r>
            <a:rPr lang="it-IT" dirty="0"/>
            <a:t>Sono in grado di.... (sì, in parte perché, no perché)</a:t>
          </a:r>
          <a:endParaRPr lang="en-US" dirty="0"/>
        </a:p>
      </dgm:t>
    </dgm:pt>
    <dgm:pt modelId="{900302BF-E611-49F2-88B5-5E04E9057278}" type="parTrans" cxnId="{A2D25419-E899-42FC-AB27-300227F209AF}">
      <dgm:prSet/>
      <dgm:spPr/>
      <dgm:t>
        <a:bodyPr/>
        <a:lstStyle/>
        <a:p>
          <a:endParaRPr lang="en-US"/>
        </a:p>
      </dgm:t>
    </dgm:pt>
    <dgm:pt modelId="{AD364526-18AB-4407-9E81-2955CBA096B6}" type="sibTrans" cxnId="{A2D25419-E899-42FC-AB27-300227F209AF}">
      <dgm:prSet/>
      <dgm:spPr/>
      <dgm:t>
        <a:bodyPr/>
        <a:lstStyle/>
        <a:p>
          <a:endParaRPr lang="en-US"/>
        </a:p>
      </dgm:t>
    </dgm:pt>
    <dgm:pt modelId="{A44F1A7A-0922-4D33-8E04-59BC4BB52664}">
      <dgm:prSet/>
      <dgm:spPr/>
      <dgm:t>
        <a:bodyPr/>
        <a:lstStyle/>
        <a:p>
          <a:r>
            <a:rPr lang="it-IT" dirty="0"/>
            <a:t>Autobiografia cognitiva</a:t>
          </a:r>
          <a:endParaRPr lang="en-US" dirty="0"/>
        </a:p>
      </dgm:t>
    </dgm:pt>
    <dgm:pt modelId="{46AB04CF-69F9-4DBE-B2CB-F3CC036ACD51}" type="parTrans" cxnId="{3F2A37C9-242D-4772-84A2-EA11A5269B91}">
      <dgm:prSet/>
      <dgm:spPr/>
      <dgm:t>
        <a:bodyPr/>
        <a:lstStyle/>
        <a:p>
          <a:endParaRPr lang="en-US"/>
        </a:p>
      </dgm:t>
    </dgm:pt>
    <dgm:pt modelId="{1585F0B8-0C88-476E-95DD-9846F32681D0}" type="sibTrans" cxnId="{3F2A37C9-242D-4772-84A2-EA11A5269B91}">
      <dgm:prSet/>
      <dgm:spPr/>
      <dgm:t>
        <a:bodyPr/>
        <a:lstStyle/>
        <a:p>
          <a:endParaRPr lang="en-US"/>
        </a:p>
      </dgm:t>
    </dgm:pt>
    <dgm:pt modelId="{2AEBD8C6-087A-44E3-80DF-B467CD0EB21F}">
      <dgm:prSet/>
      <dgm:spPr/>
      <dgm:t>
        <a:bodyPr/>
        <a:lstStyle/>
        <a:p>
          <a:r>
            <a:rPr lang="it-IT" dirty="0"/>
            <a:t>Il mio parere sugli argomenti </a:t>
          </a:r>
          <a:endParaRPr lang="en-US" dirty="0"/>
        </a:p>
      </dgm:t>
    </dgm:pt>
    <dgm:pt modelId="{848D51CA-A956-492F-AF0D-A45B051613E3}" type="parTrans" cxnId="{94EB2059-5281-4AF9-BE41-0BB6B37BAABF}">
      <dgm:prSet/>
      <dgm:spPr/>
      <dgm:t>
        <a:bodyPr/>
        <a:lstStyle/>
        <a:p>
          <a:endParaRPr lang="en-US"/>
        </a:p>
      </dgm:t>
    </dgm:pt>
    <dgm:pt modelId="{164029DB-8B08-4D0E-9D33-E7196918E177}" type="sibTrans" cxnId="{94EB2059-5281-4AF9-BE41-0BB6B37BAABF}">
      <dgm:prSet/>
      <dgm:spPr/>
      <dgm:t>
        <a:bodyPr/>
        <a:lstStyle/>
        <a:p>
          <a:endParaRPr lang="en-US"/>
        </a:p>
      </dgm:t>
    </dgm:pt>
    <dgm:pt modelId="{FF14F859-93AC-40D8-B9EE-12822C75DEAD}">
      <dgm:prSet/>
      <dgm:spPr/>
      <dgm:t>
        <a:bodyPr/>
        <a:lstStyle/>
        <a:p>
          <a:r>
            <a:rPr lang="it-IT" dirty="0"/>
            <a:t>Descrivo l’attività che ha suscitato in me maggiore interesse e curiosità.</a:t>
          </a:r>
          <a:endParaRPr lang="en-US" dirty="0"/>
        </a:p>
      </dgm:t>
    </dgm:pt>
    <dgm:pt modelId="{E573FB40-9C0C-48E8-8D9E-D19DBD9DCFC0}" type="parTrans" cxnId="{CEF95CD9-E05E-4D06-896A-34F72525900A}">
      <dgm:prSet/>
      <dgm:spPr/>
      <dgm:t>
        <a:bodyPr/>
        <a:lstStyle/>
        <a:p>
          <a:endParaRPr lang="en-US"/>
        </a:p>
      </dgm:t>
    </dgm:pt>
    <dgm:pt modelId="{E025B58D-7976-4992-936F-62DC7B0B2F30}" type="sibTrans" cxnId="{CEF95CD9-E05E-4D06-896A-34F72525900A}">
      <dgm:prSet/>
      <dgm:spPr/>
      <dgm:t>
        <a:bodyPr/>
        <a:lstStyle/>
        <a:p>
          <a:endParaRPr lang="en-US"/>
        </a:p>
      </dgm:t>
    </dgm:pt>
    <dgm:pt modelId="{B4CFBEDF-BE7B-4DAE-8126-C3D36094C8F6}">
      <dgm:prSet/>
      <dgm:spPr/>
      <dgm:t>
        <a:bodyPr/>
        <a:lstStyle/>
        <a:p>
          <a:r>
            <a:rPr lang="it-IT" dirty="0"/>
            <a:t>Come ho superato le difficoltà incontrare?</a:t>
          </a:r>
          <a:endParaRPr lang="en-US" dirty="0"/>
        </a:p>
      </dgm:t>
    </dgm:pt>
    <dgm:pt modelId="{13B0D94F-7B86-42EA-9426-94888DD826EF}" type="parTrans" cxnId="{E471E1DF-635D-4BE5-96BC-B941C45AFD9C}">
      <dgm:prSet/>
      <dgm:spPr/>
      <dgm:t>
        <a:bodyPr/>
        <a:lstStyle/>
        <a:p>
          <a:endParaRPr lang="en-US"/>
        </a:p>
      </dgm:t>
    </dgm:pt>
    <dgm:pt modelId="{2804CB32-8A3A-4761-A964-B583C0CF9771}" type="sibTrans" cxnId="{E471E1DF-635D-4BE5-96BC-B941C45AFD9C}">
      <dgm:prSet/>
      <dgm:spPr/>
      <dgm:t>
        <a:bodyPr/>
        <a:lstStyle/>
        <a:p>
          <a:endParaRPr lang="en-US"/>
        </a:p>
      </dgm:t>
    </dgm:pt>
    <dgm:pt modelId="{4E04DA9D-569F-4FBF-87F9-889BBCAB727A}">
      <dgm:prSet/>
      <dgm:spPr/>
      <dgm:t>
        <a:bodyPr/>
        <a:lstStyle/>
        <a:p>
          <a:r>
            <a:rPr lang="it-IT" dirty="0"/>
            <a:t>Cosa ho imparato e come ho imparato: racconto</a:t>
          </a:r>
          <a:endParaRPr lang="en-US" dirty="0"/>
        </a:p>
      </dgm:t>
    </dgm:pt>
    <dgm:pt modelId="{4E334BC4-5878-4626-8F9D-7B7E9A39CCD7}" type="parTrans" cxnId="{93D644D5-B043-4D0D-802F-C5D496973BC2}">
      <dgm:prSet/>
      <dgm:spPr/>
      <dgm:t>
        <a:bodyPr/>
        <a:lstStyle/>
        <a:p>
          <a:endParaRPr lang="en-US"/>
        </a:p>
      </dgm:t>
    </dgm:pt>
    <dgm:pt modelId="{E7454172-E7E7-4202-BA60-A4BA7CC1B29D}" type="sibTrans" cxnId="{93D644D5-B043-4D0D-802F-C5D496973BC2}">
      <dgm:prSet/>
      <dgm:spPr/>
      <dgm:t>
        <a:bodyPr/>
        <a:lstStyle/>
        <a:p>
          <a:endParaRPr lang="en-US"/>
        </a:p>
      </dgm:t>
    </dgm:pt>
    <dgm:pt modelId="{EDCED095-52F5-497B-9B43-9CD60D8FB902}">
      <dgm:prSet/>
      <dgm:spPr/>
      <dgm:t>
        <a:bodyPr/>
        <a:lstStyle/>
        <a:p>
          <a:r>
            <a:rPr lang="it-IT" dirty="0"/>
            <a:t>Per ogni fase del lavoro, indico il modo in cui ho lavorato</a:t>
          </a:r>
          <a:endParaRPr lang="en-US" dirty="0"/>
        </a:p>
      </dgm:t>
    </dgm:pt>
    <dgm:pt modelId="{BF0843C1-2A04-4C99-9C5C-47C0834FC1CB}" type="parTrans" cxnId="{ADA1120C-D1C0-48DC-81D7-0BA0A97CC06E}">
      <dgm:prSet/>
      <dgm:spPr/>
      <dgm:t>
        <a:bodyPr/>
        <a:lstStyle/>
        <a:p>
          <a:endParaRPr lang="en-US"/>
        </a:p>
      </dgm:t>
    </dgm:pt>
    <dgm:pt modelId="{50D84D42-3BAD-4904-A520-DDBE923F589B}" type="sibTrans" cxnId="{ADA1120C-D1C0-48DC-81D7-0BA0A97CC06E}">
      <dgm:prSet/>
      <dgm:spPr/>
      <dgm:t>
        <a:bodyPr/>
        <a:lstStyle/>
        <a:p>
          <a:endParaRPr lang="en-US"/>
        </a:p>
      </dgm:t>
    </dgm:pt>
    <dgm:pt modelId="{2B1DEA44-2378-45DF-B86E-2E16CD90992E}" type="pres">
      <dgm:prSet presAssocID="{B0C53685-46F9-4384-9701-115C2CD3491A}" presName="linear" presStyleCnt="0">
        <dgm:presLayoutVars>
          <dgm:dir/>
          <dgm:animLvl val="lvl"/>
          <dgm:resizeHandles val="exact"/>
        </dgm:presLayoutVars>
      </dgm:prSet>
      <dgm:spPr/>
    </dgm:pt>
    <dgm:pt modelId="{511C250F-1F69-4F41-A971-AA614ECF1DE3}" type="pres">
      <dgm:prSet presAssocID="{745E0D21-D47E-4DF6-AE78-5895E151C05D}" presName="parentLin" presStyleCnt="0"/>
      <dgm:spPr/>
    </dgm:pt>
    <dgm:pt modelId="{1C97DC61-BE56-4C79-B931-F910FBC295F1}" type="pres">
      <dgm:prSet presAssocID="{745E0D21-D47E-4DF6-AE78-5895E151C05D}" presName="parentLeftMargin" presStyleLbl="node1" presStyleIdx="0" presStyleCnt="3"/>
      <dgm:spPr/>
    </dgm:pt>
    <dgm:pt modelId="{3285E8E2-BE6C-4673-ABB2-BBEA63CC71ED}" type="pres">
      <dgm:prSet presAssocID="{745E0D21-D47E-4DF6-AE78-5895E151C05D}" presName="parentText" presStyleLbl="node1" presStyleIdx="0" presStyleCnt="3">
        <dgm:presLayoutVars>
          <dgm:chMax val="0"/>
          <dgm:bulletEnabled val="1"/>
        </dgm:presLayoutVars>
      </dgm:prSet>
      <dgm:spPr/>
    </dgm:pt>
    <dgm:pt modelId="{4ACDC321-4E6E-49B4-979F-C46A5EC39861}" type="pres">
      <dgm:prSet presAssocID="{745E0D21-D47E-4DF6-AE78-5895E151C05D}" presName="negativeSpace" presStyleCnt="0"/>
      <dgm:spPr/>
    </dgm:pt>
    <dgm:pt modelId="{DC7AD2FC-A1D4-4232-AEC6-67ADD61B64CB}" type="pres">
      <dgm:prSet presAssocID="{745E0D21-D47E-4DF6-AE78-5895E151C05D}" presName="childText" presStyleLbl="conFgAcc1" presStyleIdx="0" presStyleCnt="3">
        <dgm:presLayoutVars>
          <dgm:bulletEnabled val="1"/>
        </dgm:presLayoutVars>
      </dgm:prSet>
      <dgm:spPr/>
    </dgm:pt>
    <dgm:pt modelId="{943C2CE8-6BBA-4E54-A32C-F826E561BD5F}" type="pres">
      <dgm:prSet presAssocID="{2569984C-6065-41CC-A0AD-F61CC55DBBB3}" presName="spaceBetweenRectangles" presStyleCnt="0"/>
      <dgm:spPr/>
    </dgm:pt>
    <dgm:pt modelId="{4F82D1FE-0715-44E3-A377-B804C3F69895}" type="pres">
      <dgm:prSet presAssocID="{B6D05C69-2415-4D97-B7AB-ABA0D01612D7}" presName="parentLin" presStyleCnt="0"/>
      <dgm:spPr/>
    </dgm:pt>
    <dgm:pt modelId="{7E87F4B4-B356-4A73-8893-FF3F87284352}" type="pres">
      <dgm:prSet presAssocID="{B6D05C69-2415-4D97-B7AB-ABA0D01612D7}" presName="parentLeftMargin" presStyleLbl="node1" presStyleIdx="0" presStyleCnt="3"/>
      <dgm:spPr/>
    </dgm:pt>
    <dgm:pt modelId="{DD2C7887-58BA-4423-BABB-47B9B69F8468}" type="pres">
      <dgm:prSet presAssocID="{B6D05C69-2415-4D97-B7AB-ABA0D01612D7}" presName="parentText" presStyleLbl="node1" presStyleIdx="1" presStyleCnt="3">
        <dgm:presLayoutVars>
          <dgm:chMax val="0"/>
          <dgm:bulletEnabled val="1"/>
        </dgm:presLayoutVars>
      </dgm:prSet>
      <dgm:spPr/>
    </dgm:pt>
    <dgm:pt modelId="{B7EE359F-7F18-4C64-800E-E2842816BF9F}" type="pres">
      <dgm:prSet presAssocID="{B6D05C69-2415-4D97-B7AB-ABA0D01612D7}" presName="negativeSpace" presStyleCnt="0"/>
      <dgm:spPr/>
    </dgm:pt>
    <dgm:pt modelId="{9CCC0E35-FFB9-41A8-B038-DC53919ECFBB}" type="pres">
      <dgm:prSet presAssocID="{B6D05C69-2415-4D97-B7AB-ABA0D01612D7}" presName="childText" presStyleLbl="conFgAcc1" presStyleIdx="1" presStyleCnt="3">
        <dgm:presLayoutVars>
          <dgm:bulletEnabled val="1"/>
        </dgm:presLayoutVars>
      </dgm:prSet>
      <dgm:spPr/>
    </dgm:pt>
    <dgm:pt modelId="{3B6FDE72-AE9E-4768-B44F-DC45270628DD}" type="pres">
      <dgm:prSet presAssocID="{78531263-784B-4608-B6FC-88CE1101409B}" presName="spaceBetweenRectangles" presStyleCnt="0"/>
      <dgm:spPr/>
    </dgm:pt>
    <dgm:pt modelId="{5DCA90F9-8169-46CC-AC02-E60022491A30}" type="pres">
      <dgm:prSet presAssocID="{A44F1A7A-0922-4D33-8E04-59BC4BB52664}" presName="parentLin" presStyleCnt="0"/>
      <dgm:spPr/>
    </dgm:pt>
    <dgm:pt modelId="{913F3CAF-F0BB-43F5-B493-DCE165EEDAC7}" type="pres">
      <dgm:prSet presAssocID="{A44F1A7A-0922-4D33-8E04-59BC4BB52664}" presName="parentLeftMargin" presStyleLbl="node1" presStyleIdx="1" presStyleCnt="3"/>
      <dgm:spPr/>
    </dgm:pt>
    <dgm:pt modelId="{69A3F109-465F-4FBD-BDC7-F4D27FE68072}" type="pres">
      <dgm:prSet presAssocID="{A44F1A7A-0922-4D33-8E04-59BC4BB52664}" presName="parentText" presStyleLbl="node1" presStyleIdx="2" presStyleCnt="3">
        <dgm:presLayoutVars>
          <dgm:chMax val="0"/>
          <dgm:bulletEnabled val="1"/>
        </dgm:presLayoutVars>
      </dgm:prSet>
      <dgm:spPr/>
    </dgm:pt>
    <dgm:pt modelId="{949F5ADC-6F6D-4834-AD0A-3B0CA6121DEA}" type="pres">
      <dgm:prSet presAssocID="{A44F1A7A-0922-4D33-8E04-59BC4BB52664}" presName="negativeSpace" presStyleCnt="0"/>
      <dgm:spPr/>
    </dgm:pt>
    <dgm:pt modelId="{A72A4720-7490-4EBA-BE29-ADD2CD93FB9A}" type="pres">
      <dgm:prSet presAssocID="{A44F1A7A-0922-4D33-8E04-59BC4BB52664}" presName="childText" presStyleLbl="conFgAcc1" presStyleIdx="2" presStyleCnt="3">
        <dgm:presLayoutVars>
          <dgm:bulletEnabled val="1"/>
        </dgm:presLayoutVars>
      </dgm:prSet>
      <dgm:spPr/>
    </dgm:pt>
  </dgm:ptLst>
  <dgm:cxnLst>
    <dgm:cxn modelId="{25B82701-5D08-403B-91B3-64E955C0439E}" type="presOf" srcId="{2AEBD8C6-087A-44E3-80DF-B467CD0EB21F}" destId="{A72A4720-7490-4EBA-BE29-ADD2CD93FB9A}" srcOrd="0" destOrd="0" presId="urn:microsoft.com/office/officeart/2005/8/layout/list1"/>
    <dgm:cxn modelId="{F52FBF0A-9534-457D-9548-4C29F971089D}" type="presOf" srcId="{B4CFBEDF-BE7B-4DAE-8126-C3D36094C8F6}" destId="{A72A4720-7490-4EBA-BE29-ADD2CD93FB9A}" srcOrd="0" destOrd="2" presId="urn:microsoft.com/office/officeart/2005/8/layout/list1"/>
    <dgm:cxn modelId="{ADA1120C-D1C0-48DC-81D7-0BA0A97CC06E}" srcId="{A44F1A7A-0922-4D33-8E04-59BC4BB52664}" destId="{EDCED095-52F5-497B-9B43-9CD60D8FB902}" srcOrd="4" destOrd="0" parTransId="{BF0843C1-2A04-4C99-9C5C-47C0834FC1CB}" sibTransId="{50D84D42-3BAD-4904-A520-DDBE923F589B}"/>
    <dgm:cxn modelId="{A2D25419-E899-42FC-AB27-300227F209AF}" srcId="{B6D05C69-2415-4D97-B7AB-ABA0D01612D7}" destId="{773E5885-9C2E-4C5C-B35A-056B08CFD1FC}" srcOrd="0" destOrd="0" parTransId="{900302BF-E611-49F2-88B5-5E04E9057278}" sibTransId="{AD364526-18AB-4407-9E81-2955CBA096B6}"/>
    <dgm:cxn modelId="{D87F4123-8C43-41DF-B863-2D7D3409117B}" srcId="{745E0D21-D47E-4DF6-AE78-5895E151C05D}" destId="{78CBD068-B1BD-440B-BC65-4DB5B0842B8F}" srcOrd="2" destOrd="0" parTransId="{5034F199-25FC-455E-9C5A-19511010481B}" sibTransId="{9122AB75-6E12-4BAD-833F-EA3A5FAE4420}"/>
    <dgm:cxn modelId="{C643A52D-7131-433D-ADCC-8A71F0FC18BF}" srcId="{745E0D21-D47E-4DF6-AE78-5895E151C05D}" destId="{FF59AACC-A9AA-4920-94A3-7CBBE4411765}" srcOrd="0" destOrd="0" parTransId="{D33F3F37-1BCB-4347-BBF9-5A7C879BB223}" sibTransId="{5BF512F9-948E-466D-B21F-128F4A189217}"/>
    <dgm:cxn modelId="{01901437-852A-410A-920E-354ECCE7115C}" type="presOf" srcId="{FF14F859-93AC-40D8-B9EE-12822C75DEAD}" destId="{A72A4720-7490-4EBA-BE29-ADD2CD93FB9A}" srcOrd="0" destOrd="1" presId="urn:microsoft.com/office/officeart/2005/8/layout/list1"/>
    <dgm:cxn modelId="{26B3613B-B30A-4A71-81D0-EC79DE958CD0}" type="presOf" srcId="{B0C53685-46F9-4384-9701-115C2CD3491A}" destId="{2B1DEA44-2378-45DF-B86E-2E16CD90992E}" srcOrd="0" destOrd="0" presId="urn:microsoft.com/office/officeart/2005/8/layout/list1"/>
    <dgm:cxn modelId="{873CB53E-72F2-4DC9-AAC3-453C7778413A}" srcId="{745E0D21-D47E-4DF6-AE78-5895E151C05D}" destId="{3BDB4455-6ABA-4D30-9FEB-4DBC53470443}" srcOrd="1" destOrd="0" parTransId="{06B08AE4-0965-4F83-9CA5-892A41023408}" sibTransId="{9631B464-781B-41B3-BEE5-5CE7EF2633A4}"/>
    <dgm:cxn modelId="{DB09755D-1217-456A-8ADF-ABC58ABF8F28}" type="presOf" srcId="{8D1592DF-1B87-4420-8E52-9DA42B613B8E}" destId="{DC7AD2FC-A1D4-4232-AEC6-67ADD61B64CB}" srcOrd="0" destOrd="3" presId="urn:microsoft.com/office/officeart/2005/8/layout/list1"/>
    <dgm:cxn modelId="{7F7D6B70-2B7A-4B4F-9033-09FD95600656}" srcId="{B0C53685-46F9-4384-9701-115C2CD3491A}" destId="{B6D05C69-2415-4D97-B7AB-ABA0D01612D7}" srcOrd="1" destOrd="0" parTransId="{5FA556BB-F1C7-4085-9A56-64ED0A4D8647}" sibTransId="{78531263-784B-4608-B6FC-88CE1101409B}"/>
    <dgm:cxn modelId="{4E945178-01F0-46C1-ACF0-552E239E8A3A}" type="presOf" srcId="{773E5885-9C2E-4C5C-B35A-056B08CFD1FC}" destId="{9CCC0E35-FFB9-41A8-B038-DC53919ECFBB}" srcOrd="0" destOrd="0" presId="urn:microsoft.com/office/officeart/2005/8/layout/list1"/>
    <dgm:cxn modelId="{94EB2059-5281-4AF9-BE41-0BB6B37BAABF}" srcId="{A44F1A7A-0922-4D33-8E04-59BC4BB52664}" destId="{2AEBD8C6-087A-44E3-80DF-B467CD0EB21F}" srcOrd="0" destOrd="0" parTransId="{848D51CA-A956-492F-AF0D-A45B051613E3}" sibTransId="{164029DB-8B08-4D0E-9D33-E7196918E177}"/>
    <dgm:cxn modelId="{7A63AD59-A5AA-40D4-9695-B31C27AC94BE}" type="presOf" srcId="{FF59AACC-A9AA-4920-94A3-7CBBE4411765}" destId="{DC7AD2FC-A1D4-4232-AEC6-67ADD61B64CB}" srcOrd="0" destOrd="0" presId="urn:microsoft.com/office/officeart/2005/8/layout/list1"/>
    <dgm:cxn modelId="{B140E27E-9DBE-4E2A-9509-F27D24CC3A45}" type="presOf" srcId="{B6D05C69-2415-4D97-B7AB-ABA0D01612D7}" destId="{7E87F4B4-B356-4A73-8893-FF3F87284352}" srcOrd="0" destOrd="0" presId="urn:microsoft.com/office/officeart/2005/8/layout/list1"/>
    <dgm:cxn modelId="{140DD390-0C50-4D81-816E-C2EB34412DBD}" type="presOf" srcId="{A44F1A7A-0922-4D33-8E04-59BC4BB52664}" destId="{913F3CAF-F0BB-43F5-B493-DCE165EEDAC7}" srcOrd="0" destOrd="0" presId="urn:microsoft.com/office/officeart/2005/8/layout/list1"/>
    <dgm:cxn modelId="{08BBCA9B-77E9-48E4-8B01-A73478DD8F4F}" type="presOf" srcId="{745E0D21-D47E-4DF6-AE78-5895E151C05D}" destId="{1C97DC61-BE56-4C79-B931-F910FBC295F1}" srcOrd="0" destOrd="0" presId="urn:microsoft.com/office/officeart/2005/8/layout/list1"/>
    <dgm:cxn modelId="{684E62A7-A412-4584-89A2-50BA662357CE}" type="presOf" srcId="{3BDB4455-6ABA-4D30-9FEB-4DBC53470443}" destId="{DC7AD2FC-A1D4-4232-AEC6-67ADD61B64CB}" srcOrd="0" destOrd="1" presId="urn:microsoft.com/office/officeart/2005/8/layout/list1"/>
    <dgm:cxn modelId="{B5FBF1B2-91FA-4DC2-B854-12BE36E3B1B1}" type="presOf" srcId="{B6D05C69-2415-4D97-B7AB-ABA0D01612D7}" destId="{DD2C7887-58BA-4423-BABB-47B9B69F8468}" srcOrd="1" destOrd="0" presId="urn:microsoft.com/office/officeart/2005/8/layout/list1"/>
    <dgm:cxn modelId="{48A9B1B7-6E76-4A24-9932-F7452F1B4BAF}" type="presOf" srcId="{4E04DA9D-569F-4FBF-87F9-889BBCAB727A}" destId="{A72A4720-7490-4EBA-BE29-ADD2CD93FB9A}" srcOrd="0" destOrd="3" presId="urn:microsoft.com/office/officeart/2005/8/layout/list1"/>
    <dgm:cxn modelId="{3D6704BB-2678-4F33-AAE5-B703297094A4}" type="presOf" srcId="{78CBD068-B1BD-440B-BC65-4DB5B0842B8F}" destId="{DC7AD2FC-A1D4-4232-AEC6-67ADD61B64CB}" srcOrd="0" destOrd="2" presId="urn:microsoft.com/office/officeart/2005/8/layout/list1"/>
    <dgm:cxn modelId="{3F2A37C9-242D-4772-84A2-EA11A5269B91}" srcId="{B0C53685-46F9-4384-9701-115C2CD3491A}" destId="{A44F1A7A-0922-4D33-8E04-59BC4BB52664}" srcOrd="2" destOrd="0" parTransId="{46AB04CF-69F9-4DBE-B2CB-F3CC036ACD51}" sibTransId="{1585F0B8-0C88-476E-95DD-9846F32681D0}"/>
    <dgm:cxn modelId="{ED6B56D3-006B-4E94-8003-B65B53D3596A}" type="presOf" srcId="{745E0D21-D47E-4DF6-AE78-5895E151C05D}" destId="{3285E8E2-BE6C-4673-ABB2-BBEA63CC71ED}" srcOrd="1" destOrd="0" presId="urn:microsoft.com/office/officeart/2005/8/layout/list1"/>
    <dgm:cxn modelId="{93D644D5-B043-4D0D-802F-C5D496973BC2}" srcId="{A44F1A7A-0922-4D33-8E04-59BC4BB52664}" destId="{4E04DA9D-569F-4FBF-87F9-889BBCAB727A}" srcOrd="3" destOrd="0" parTransId="{4E334BC4-5878-4626-8F9D-7B7E9A39CCD7}" sibTransId="{E7454172-E7E7-4202-BA60-A4BA7CC1B29D}"/>
    <dgm:cxn modelId="{BFB94DD7-B79E-4B42-926D-995122A6D501}" srcId="{745E0D21-D47E-4DF6-AE78-5895E151C05D}" destId="{8D1592DF-1B87-4420-8E52-9DA42B613B8E}" srcOrd="3" destOrd="0" parTransId="{13C6BE04-FE73-49E4-AE0A-F3EC10B75CBF}" sibTransId="{4526FD50-0806-4FBB-80CB-5E4D0FCD18EB}"/>
    <dgm:cxn modelId="{CEF95CD9-E05E-4D06-896A-34F72525900A}" srcId="{A44F1A7A-0922-4D33-8E04-59BC4BB52664}" destId="{FF14F859-93AC-40D8-B9EE-12822C75DEAD}" srcOrd="1" destOrd="0" parTransId="{E573FB40-9C0C-48E8-8D9E-D19DBD9DCFC0}" sibTransId="{E025B58D-7976-4992-936F-62DC7B0B2F30}"/>
    <dgm:cxn modelId="{E471E1DF-635D-4BE5-96BC-B941C45AFD9C}" srcId="{A44F1A7A-0922-4D33-8E04-59BC4BB52664}" destId="{B4CFBEDF-BE7B-4DAE-8126-C3D36094C8F6}" srcOrd="2" destOrd="0" parTransId="{13B0D94F-7B86-42EA-9426-94888DD826EF}" sibTransId="{2804CB32-8A3A-4761-A964-B583C0CF9771}"/>
    <dgm:cxn modelId="{13D566E1-216C-4D2E-9EA7-A52129961B88}" srcId="{B0C53685-46F9-4384-9701-115C2CD3491A}" destId="{745E0D21-D47E-4DF6-AE78-5895E151C05D}" srcOrd="0" destOrd="0" parTransId="{FFC2C1B8-453D-4913-A63C-CC9A255732F4}" sibTransId="{2569984C-6065-41CC-A0AD-F61CC55DBBB3}"/>
    <dgm:cxn modelId="{1EFE03FC-65A0-4007-8987-4F919EFEEE9C}" type="presOf" srcId="{A44F1A7A-0922-4D33-8E04-59BC4BB52664}" destId="{69A3F109-465F-4FBD-BDC7-F4D27FE68072}" srcOrd="1" destOrd="0" presId="urn:microsoft.com/office/officeart/2005/8/layout/list1"/>
    <dgm:cxn modelId="{44F726FC-70BF-433A-8E5E-95EAC515E0F7}" type="presOf" srcId="{EDCED095-52F5-497B-9B43-9CD60D8FB902}" destId="{A72A4720-7490-4EBA-BE29-ADD2CD93FB9A}" srcOrd="0" destOrd="4" presId="urn:microsoft.com/office/officeart/2005/8/layout/list1"/>
    <dgm:cxn modelId="{8E28FA8D-5766-4AB5-9828-90F936E57936}" type="presParOf" srcId="{2B1DEA44-2378-45DF-B86E-2E16CD90992E}" destId="{511C250F-1F69-4F41-A971-AA614ECF1DE3}" srcOrd="0" destOrd="0" presId="urn:microsoft.com/office/officeart/2005/8/layout/list1"/>
    <dgm:cxn modelId="{2AE632F4-3168-4AE0-98AA-D4F01DBF7797}" type="presParOf" srcId="{511C250F-1F69-4F41-A971-AA614ECF1DE3}" destId="{1C97DC61-BE56-4C79-B931-F910FBC295F1}" srcOrd="0" destOrd="0" presId="urn:microsoft.com/office/officeart/2005/8/layout/list1"/>
    <dgm:cxn modelId="{4F961CFC-738C-462C-9F18-3F5D9ED02F59}" type="presParOf" srcId="{511C250F-1F69-4F41-A971-AA614ECF1DE3}" destId="{3285E8E2-BE6C-4673-ABB2-BBEA63CC71ED}" srcOrd="1" destOrd="0" presId="urn:microsoft.com/office/officeart/2005/8/layout/list1"/>
    <dgm:cxn modelId="{5DBE96C6-FD7B-4678-AF2D-AA2EEF5F1A11}" type="presParOf" srcId="{2B1DEA44-2378-45DF-B86E-2E16CD90992E}" destId="{4ACDC321-4E6E-49B4-979F-C46A5EC39861}" srcOrd="1" destOrd="0" presId="urn:microsoft.com/office/officeart/2005/8/layout/list1"/>
    <dgm:cxn modelId="{8EB77439-B41D-4FA4-A363-41CA2AC99242}" type="presParOf" srcId="{2B1DEA44-2378-45DF-B86E-2E16CD90992E}" destId="{DC7AD2FC-A1D4-4232-AEC6-67ADD61B64CB}" srcOrd="2" destOrd="0" presId="urn:microsoft.com/office/officeart/2005/8/layout/list1"/>
    <dgm:cxn modelId="{D9E89AD5-85AD-4700-B726-03CBB85D191F}" type="presParOf" srcId="{2B1DEA44-2378-45DF-B86E-2E16CD90992E}" destId="{943C2CE8-6BBA-4E54-A32C-F826E561BD5F}" srcOrd="3" destOrd="0" presId="urn:microsoft.com/office/officeart/2005/8/layout/list1"/>
    <dgm:cxn modelId="{03BD54E8-7904-4BF5-BA5A-4D994CF0986B}" type="presParOf" srcId="{2B1DEA44-2378-45DF-B86E-2E16CD90992E}" destId="{4F82D1FE-0715-44E3-A377-B804C3F69895}" srcOrd="4" destOrd="0" presId="urn:microsoft.com/office/officeart/2005/8/layout/list1"/>
    <dgm:cxn modelId="{042A232E-1E23-41AB-A01E-5B72195F4ACD}" type="presParOf" srcId="{4F82D1FE-0715-44E3-A377-B804C3F69895}" destId="{7E87F4B4-B356-4A73-8893-FF3F87284352}" srcOrd="0" destOrd="0" presId="urn:microsoft.com/office/officeart/2005/8/layout/list1"/>
    <dgm:cxn modelId="{6CD8B57B-AA8F-45A0-A10D-AD359235F7A3}" type="presParOf" srcId="{4F82D1FE-0715-44E3-A377-B804C3F69895}" destId="{DD2C7887-58BA-4423-BABB-47B9B69F8468}" srcOrd="1" destOrd="0" presId="urn:microsoft.com/office/officeart/2005/8/layout/list1"/>
    <dgm:cxn modelId="{2C8BE269-2244-43B1-AD40-5177E2C58E0D}" type="presParOf" srcId="{2B1DEA44-2378-45DF-B86E-2E16CD90992E}" destId="{B7EE359F-7F18-4C64-800E-E2842816BF9F}" srcOrd="5" destOrd="0" presId="urn:microsoft.com/office/officeart/2005/8/layout/list1"/>
    <dgm:cxn modelId="{2CD67D56-B381-4058-AFB2-72CDE67B483C}" type="presParOf" srcId="{2B1DEA44-2378-45DF-B86E-2E16CD90992E}" destId="{9CCC0E35-FFB9-41A8-B038-DC53919ECFBB}" srcOrd="6" destOrd="0" presId="urn:microsoft.com/office/officeart/2005/8/layout/list1"/>
    <dgm:cxn modelId="{883A452C-2FFF-49FB-BF1C-25314BB96EB0}" type="presParOf" srcId="{2B1DEA44-2378-45DF-B86E-2E16CD90992E}" destId="{3B6FDE72-AE9E-4768-B44F-DC45270628DD}" srcOrd="7" destOrd="0" presId="urn:microsoft.com/office/officeart/2005/8/layout/list1"/>
    <dgm:cxn modelId="{CC996294-DE01-4A3C-94D3-273E1F95AA2B}" type="presParOf" srcId="{2B1DEA44-2378-45DF-B86E-2E16CD90992E}" destId="{5DCA90F9-8169-46CC-AC02-E60022491A30}" srcOrd="8" destOrd="0" presId="urn:microsoft.com/office/officeart/2005/8/layout/list1"/>
    <dgm:cxn modelId="{80CF0A6C-4B56-48A7-AD01-881356AB4119}" type="presParOf" srcId="{5DCA90F9-8169-46CC-AC02-E60022491A30}" destId="{913F3CAF-F0BB-43F5-B493-DCE165EEDAC7}" srcOrd="0" destOrd="0" presId="urn:microsoft.com/office/officeart/2005/8/layout/list1"/>
    <dgm:cxn modelId="{D98BD257-EF79-4375-B493-622858867022}" type="presParOf" srcId="{5DCA90F9-8169-46CC-AC02-E60022491A30}" destId="{69A3F109-465F-4FBD-BDC7-F4D27FE68072}" srcOrd="1" destOrd="0" presId="urn:microsoft.com/office/officeart/2005/8/layout/list1"/>
    <dgm:cxn modelId="{3F9D1E33-4890-4B27-82CC-25F775AD23E6}" type="presParOf" srcId="{2B1DEA44-2378-45DF-B86E-2E16CD90992E}" destId="{949F5ADC-6F6D-4834-AD0A-3B0CA6121DEA}" srcOrd="9" destOrd="0" presId="urn:microsoft.com/office/officeart/2005/8/layout/list1"/>
    <dgm:cxn modelId="{008E2CA4-AB1E-4949-ABA1-D3705C72B08B}" type="presParOf" srcId="{2B1DEA44-2378-45DF-B86E-2E16CD90992E}" destId="{A72A4720-7490-4EBA-BE29-ADD2CD93FB9A}"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42B0C6D-D7D8-4B17-AD7D-071EC429AED4}"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it-IT"/>
        </a:p>
      </dgm:t>
    </dgm:pt>
    <dgm:pt modelId="{0FE0D568-0E3C-4773-B125-C976DDDA9B77}">
      <dgm:prSet phldrT="[Testo]" phldr="0"/>
      <dgm:spPr/>
      <dgm:t>
        <a:bodyPr/>
        <a:lstStyle/>
        <a:p>
          <a:pPr>
            <a:lnSpc>
              <a:spcPct val="100000"/>
            </a:lnSpc>
            <a:defRPr b="1"/>
          </a:pPr>
          <a:r>
            <a:rPr lang="it-IT">
              <a:latin typeface="Trebuchet MS" panose="020B0603020202020204"/>
            </a:rPr>
            <a:t>Mappa anticipatrice</a:t>
          </a:r>
          <a:endParaRPr lang="it-IT"/>
        </a:p>
      </dgm:t>
    </dgm:pt>
    <dgm:pt modelId="{37EC8036-27D7-43A4-AD3C-54409A9ABEED}" type="parTrans" cxnId="{3AB27BEB-9AC8-4400-9F61-67A254605F2B}">
      <dgm:prSet/>
      <dgm:spPr/>
      <dgm:t>
        <a:bodyPr/>
        <a:lstStyle/>
        <a:p>
          <a:endParaRPr lang="it-IT"/>
        </a:p>
      </dgm:t>
    </dgm:pt>
    <dgm:pt modelId="{E8947170-7001-41D0-B0EA-B4EE7317A9DF}" type="sibTrans" cxnId="{3AB27BEB-9AC8-4400-9F61-67A254605F2B}">
      <dgm:prSet/>
      <dgm:spPr/>
      <dgm:t>
        <a:bodyPr/>
        <a:lstStyle/>
        <a:p>
          <a:endParaRPr lang="it-IT"/>
        </a:p>
      </dgm:t>
    </dgm:pt>
    <dgm:pt modelId="{A0F36506-AF27-4BEF-ADFD-5E01B7C798C3}">
      <dgm:prSet phldrT="[Testo]" phldr="0"/>
      <dgm:spPr/>
      <dgm:t>
        <a:bodyPr/>
        <a:lstStyle/>
        <a:p>
          <a:pPr>
            <a:lnSpc>
              <a:spcPct val="100000"/>
            </a:lnSpc>
            <a:defRPr b="1"/>
          </a:pPr>
          <a:r>
            <a:rPr lang="it-IT" err="1">
              <a:latin typeface="Trebuchet MS" panose="020B0603020202020204"/>
            </a:rPr>
            <a:t>Metaimparo</a:t>
          </a:r>
          <a:r>
            <a:rPr lang="it-IT">
              <a:latin typeface="Trebuchet MS" panose="020B0603020202020204"/>
            </a:rPr>
            <a:t> </a:t>
          </a:r>
          <a:endParaRPr lang="it-IT"/>
        </a:p>
      </dgm:t>
    </dgm:pt>
    <dgm:pt modelId="{49AE5CA2-9D51-4CEB-99B7-4ABE16E8E9FA}" type="parTrans" cxnId="{AE1569A2-24A8-4DB2-9AF6-F9BDC9B6BAC7}">
      <dgm:prSet/>
      <dgm:spPr/>
      <dgm:t>
        <a:bodyPr/>
        <a:lstStyle/>
        <a:p>
          <a:endParaRPr lang="it-IT"/>
        </a:p>
      </dgm:t>
    </dgm:pt>
    <dgm:pt modelId="{78F6115C-6B4F-45E4-8784-6116FD937B14}" type="sibTrans" cxnId="{AE1569A2-24A8-4DB2-9AF6-F9BDC9B6BAC7}">
      <dgm:prSet/>
      <dgm:spPr/>
      <dgm:t>
        <a:bodyPr/>
        <a:lstStyle/>
        <a:p>
          <a:endParaRPr lang="it-IT"/>
        </a:p>
      </dgm:t>
    </dgm:pt>
    <dgm:pt modelId="{FC969542-7170-4DD2-9A81-18654B70E60D}">
      <dgm:prSet phldrT="[Testo]" phldr="0"/>
      <dgm:spPr/>
      <dgm:t>
        <a:bodyPr/>
        <a:lstStyle/>
        <a:p>
          <a:pPr>
            <a:lnSpc>
              <a:spcPct val="100000"/>
            </a:lnSpc>
            <a:defRPr b="1"/>
          </a:pPr>
          <a:r>
            <a:rPr lang="it-IT">
              <a:latin typeface="Trebuchet MS" panose="020B0603020202020204"/>
            </a:rPr>
            <a:t>Gioco e imparo</a:t>
          </a:r>
          <a:endParaRPr lang="it-IT"/>
        </a:p>
      </dgm:t>
    </dgm:pt>
    <dgm:pt modelId="{83269BE7-9A44-4303-8F73-522BB8F9B76C}" type="parTrans" cxnId="{FA30829B-6B1C-4276-991E-84B3D2491A35}">
      <dgm:prSet/>
      <dgm:spPr/>
      <dgm:t>
        <a:bodyPr/>
        <a:lstStyle/>
        <a:p>
          <a:endParaRPr lang="it-IT"/>
        </a:p>
      </dgm:t>
    </dgm:pt>
    <dgm:pt modelId="{96F15FFF-8F65-408A-B3C1-30382AC2B00C}" type="sibTrans" cxnId="{FA30829B-6B1C-4276-991E-84B3D2491A35}">
      <dgm:prSet/>
      <dgm:spPr/>
      <dgm:t>
        <a:bodyPr/>
        <a:lstStyle/>
        <a:p>
          <a:endParaRPr lang="it-IT"/>
        </a:p>
      </dgm:t>
    </dgm:pt>
    <dgm:pt modelId="{51AC6B53-9476-4967-8A3A-75FC5D4E46B2}">
      <dgm:prSet phldrT="[Testo]" phldr="0"/>
      <dgm:spPr/>
      <dgm:t>
        <a:bodyPr/>
        <a:lstStyle/>
        <a:p>
          <a:pPr>
            <a:lnSpc>
              <a:spcPct val="100000"/>
            </a:lnSpc>
            <a:defRPr b="1"/>
          </a:pPr>
          <a:r>
            <a:rPr lang="it-IT">
              <a:latin typeface="Trebuchet MS" panose="020B0603020202020204"/>
            </a:rPr>
            <a:t>Imparo ad imparare</a:t>
          </a:r>
          <a:endParaRPr lang="it-IT"/>
        </a:p>
      </dgm:t>
    </dgm:pt>
    <dgm:pt modelId="{C18D584A-B0F3-4E27-9ECD-FF4243A8CC5B}" type="parTrans" cxnId="{DFD78B31-C974-4476-8C8E-4A55DA5F2ADB}">
      <dgm:prSet/>
      <dgm:spPr/>
      <dgm:t>
        <a:bodyPr/>
        <a:lstStyle/>
        <a:p>
          <a:endParaRPr lang="it-IT"/>
        </a:p>
      </dgm:t>
    </dgm:pt>
    <dgm:pt modelId="{7BB08ACE-97A6-486C-AEB3-C69656976887}" type="sibTrans" cxnId="{DFD78B31-C974-4476-8C8E-4A55DA5F2ADB}">
      <dgm:prSet/>
      <dgm:spPr/>
      <dgm:t>
        <a:bodyPr/>
        <a:lstStyle/>
        <a:p>
          <a:endParaRPr lang="it-IT"/>
        </a:p>
      </dgm:t>
    </dgm:pt>
    <dgm:pt modelId="{49616CC1-3CEF-4A06-A4B8-78BA17D0034D}">
      <dgm:prSet phldr="0"/>
      <dgm:spPr/>
      <dgm:t>
        <a:bodyPr/>
        <a:lstStyle/>
        <a:p>
          <a:pPr>
            <a:lnSpc>
              <a:spcPct val="100000"/>
            </a:lnSpc>
          </a:pPr>
          <a:r>
            <a:rPr lang="it-IT">
              <a:latin typeface="Trebuchet MS" panose="020B0603020202020204"/>
            </a:rPr>
            <a:t>Tabelle di sintesi</a:t>
          </a:r>
        </a:p>
      </dgm:t>
    </dgm:pt>
    <dgm:pt modelId="{42EB086B-23C9-4C2D-9D24-5F88E41AA03C}" type="parTrans" cxnId="{1ED03C15-FA9D-4D86-87D1-0371D7489CED}">
      <dgm:prSet/>
      <dgm:spPr/>
    </dgm:pt>
    <dgm:pt modelId="{C2B6759D-8430-4EF8-9030-CECC0B6CD1B2}" type="sibTrans" cxnId="{1ED03C15-FA9D-4D86-87D1-0371D7489CED}">
      <dgm:prSet/>
      <dgm:spPr/>
    </dgm:pt>
    <dgm:pt modelId="{166EECA2-581F-43BD-95BA-F9A1159C256D}">
      <dgm:prSet phldr="0"/>
      <dgm:spPr/>
      <dgm:t>
        <a:bodyPr/>
        <a:lstStyle/>
        <a:p>
          <a:pPr>
            <a:lnSpc>
              <a:spcPct val="100000"/>
            </a:lnSpc>
          </a:pPr>
          <a:r>
            <a:rPr lang="it-IT">
              <a:latin typeface="Trebuchet MS" panose="020B0603020202020204"/>
            </a:rPr>
            <a:t>Mappe</a:t>
          </a:r>
        </a:p>
      </dgm:t>
    </dgm:pt>
    <dgm:pt modelId="{AE3B7C4F-9212-4229-B53D-3A3F94AB1BDB}" type="parTrans" cxnId="{46282BC4-6658-4454-8BCE-C48EDC60BB01}">
      <dgm:prSet/>
      <dgm:spPr/>
    </dgm:pt>
    <dgm:pt modelId="{CC1D5C68-D5BE-4AF4-AD54-EE41C4B3F437}" type="sibTrans" cxnId="{46282BC4-6658-4454-8BCE-C48EDC60BB01}">
      <dgm:prSet/>
      <dgm:spPr/>
    </dgm:pt>
    <dgm:pt modelId="{921D82B5-FCF7-48F1-AFD5-A088D90CAD3B}">
      <dgm:prSet phldr="0"/>
      <dgm:spPr/>
      <dgm:t>
        <a:bodyPr/>
        <a:lstStyle/>
        <a:p>
          <a:pPr>
            <a:lnSpc>
              <a:spcPct val="100000"/>
            </a:lnSpc>
          </a:pPr>
          <a:r>
            <a:rPr lang="it-IT">
              <a:latin typeface="Trebuchet MS" panose="020B0603020202020204"/>
            </a:rPr>
            <a:t>Domande di riflessione</a:t>
          </a:r>
        </a:p>
      </dgm:t>
    </dgm:pt>
    <dgm:pt modelId="{49CF47A6-768C-4998-876F-97469D1E149C}" type="parTrans" cxnId="{58B42F31-C154-4C7E-8D58-CBD55F11A048}">
      <dgm:prSet/>
      <dgm:spPr/>
    </dgm:pt>
    <dgm:pt modelId="{2519D202-6A4B-41C5-BDD2-0743101F6551}" type="sibTrans" cxnId="{58B42F31-C154-4C7E-8D58-CBD55F11A048}">
      <dgm:prSet/>
      <dgm:spPr/>
    </dgm:pt>
    <dgm:pt modelId="{C3BBF7D2-774E-4037-A276-818433A4DFEF}">
      <dgm:prSet phldr="0"/>
      <dgm:spPr/>
      <dgm:t>
        <a:bodyPr/>
        <a:lstStyle/>
        <a:p>
          <a:pPr>
            <a:lnSpc>
              <a:spcPct val="100000"/>
            </a:lnSpc>
          </a:pPr>
          <a:r>
            <a:rPr lang="it-IT">
              <a:latin typeface="Trebuchet MS" panose="020B0603020202020204"/>
            </a:rPr>
            <a:t>Rinforzo delle conoscenze</a:t>
          </a:r>
        </a:p>
      </dgm:t>
    </dgm:pt>
    <dgm:pt modelId="{6CC9CDE5-F598-4D47-8AFA-9B973EFC984A}" type="parTrans" cxnId="{73A99C4E-B408-480E-8A39-D40CEE6E96EA}">
      <dgm:prSet/>
      <dgm:spPr/>
    </dgm:pt>
    <dgm:pt modelId="{7026E780-48B7-458C-AAE6-F977B1676F1F}" type="sibTrans" cxnId="{73A99C4E-B408-480E-8A39-D40CEE6E96EA}">
      <dgm:prSet/>
      <dgm:spPr/>
    </dgm:pt>
    <dgm:pt modelId="{6558727B-ED01-498D-91BC-2A086EE1AB6C}" type="pres">
      <dgm:prSet presAssocID="{E42B0C6D-D7D8-4B17-AD7D-071EC429AED4}" presName="root" presStyleCnt="0">
        <dgm:presLayoutVars>
          <dgm:dir/>
          <dgm:resizeHandles val="exact"/>
        </dgm:presLayoutVars>
      </dgm:prSet>
      <dgm:spPr/>
    </dgm:pt>
    <dgm:pt modelId="{8919CC8E-DC5D-4381-BC42-B089B7E9875C}" type="pres">
      <dgm:prSet presAssocID="{0FE0D568-0E3C-4773-B125-C976DDDA9B77}" presName="compNode" presStyleCnt="0"/>
      <dgm:spPr/>
    </dgm:pt>
    <dgm:pt modelId="{5923E552-30B6-4CBA-ADED-6079A00484E9}" type="pres">
      <dgm:prSet presAssocID="{0FE0D568-0E3C-4773-B125-C976DDDA9B7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ndicatore"/>
        </a:ext>
      </dgm:extLst>
    </dgm:pt>
    <dgm:pt modelId="{B124D1B2-3D32-4AE1-ADF5-8334FE425AB6}" type="pres">
      <dgm:prSet presAssocID="{0FE0D568-0E3C-4773-B125-C976DDDA9B77}" presName="iconSpace" presStyleCnt="0"/>
      <dgm:spPr/>
    </dgm:pt>
    <dgm:pt modelId="{EBE706E8-6E86-467A-8698-93448E91A361}" type="pres">
      <dgm:prSet presAssocID="{0FE0D568-0E3C-4773-B125-C976DDDA9B77}" presName="parTx" presStyleLbl="revTx" presStyleIdx="0" presStyleCnt="8">
        <dgm:presLayoutVars>
          <dgm:chMax val="0"/>
          <dgm:chPref val="0"/>
        </dgm:presLayoutVars>
      </dgm:prSet>
      <dgm:spPr/>
    </dgm:pt>
    <dgm:pt modelId="{F3265CF1-B7D7-411B-BFB1-91C7EAC5E747}" type="pres">
      <dgm:prSet presAssocID="{0FE0D568-0E3C-4773-B125-C976DDDA9B77}" presName="txSpace" presStyleCnt="0"/>
      <dgm:spPr/>
    </dgm:pt>
    <dgm:pt modelId="{81D8FF74-88AC-4E34-893A-E19A0F89CF38}" type="pres">
      <dgm:prSet presAssocID="{0FE0D568-0E3C-4773-B125-C976DDDA9B77}" presName="desTx" presStyleLbl="revTx" presStyleIdx="1" presStyleCnt="8">
        <dgm:presLayoutVars/>
      </dgm:prSet>
      <dgm:spPr/>
    </dgm:pt>
    <dgm:pt modelId="{63539BBF-2C6A-41BC-808A-1406682261AE}" type="pres">
      <dgm:prSet presAssocID="{E8947170-7001-41D0-B0EA-B4EE7317A9DF}" presName="sibTrans" presStyleCnt="0"/>
      <dgm:spPr/>
    </dgm:pt>
    <dgm:pt modelId="{C3656D2F-90EA-4C01-8AA2-BDBB1DCE60D5}" type="pres">
      <dgm:prSet presAssocID="{A0F36506-AF27-4BEF-ADFD-5E01B7C798C3}" presName="compNode" presStyleCnt="0"/>
      <dgm:spPr/>
    </dgm:pt>
    <dgm:pt modelId="{87C55975-9E3B-4EDB-90D9-39F4FA6D48ED}" type="pres">
      <dgm:prSet presAssocID="{A0F36506-AF27-4BEF-ADFD-5E01B7C798C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hought bubble"/>
        </a:ext>
      </dgm:extLst>
    </dgm:pt>
    <dgm:pt modelId="{A74FD06C-E6FA-4C32-9310-1569F8A06C12}" type="pres">
      <dgm:prSet presAssocID="{A0F36506-AF27-4BEF-ADFD-5E01B7C798C3}" presName="iconSpace" presStyleCnt="0"/>
      <dgm:spPr/>
    </dgm:pt>
    <dgm:pt modelId="{DEBB68E3-FD70-4CCB-9061-421B29EE70E7}" type="pres">
      <dgm:prSet presAssocID="{A0F36506-AF27-4BEF-ADFD-5E01B7C798C3}" presName="parTx" presStyleLbl="revTx" presStyleIdx="2" presStyleCnt="8">
        <dgm:presLayoutVars>
          <dgm:chMax val="0"/>
          <dgm:chPref val="0"/>
        </dgm:presLayoutVars>
      </dgm:prSet>
      <dgm:spPr/>
    </dgm:pt>
    <dgm:pt modelId="{9597F4CB-CBE8-4F86-B8CD-2433F6EB4BD7}" type="pres">
      <dgm:prSet presAssocID="{A0F36506-AF27-4BEF-ADFD-5E01B7C798C3}" presName="txSpace" presStyleCnt="0"/>
      <dgm:spPr/>
    </dgm:pt>
    <dgm:pt modelId="{121E9A91-A2FA-439C-A0A2-A678F8713EDE}" type="pres">
      <dgm:prSet presAssocID="{A0F36506-AF27-4BEF-ADFD-5E01B7C798C3}" presName="desTx" presStyleLbl="revTx" presStyleIdx="3" presStyleCnt="8">
        <dgm:presLayoutVars/>
      </dgm:prSet>
      <dgm:spPr/>
    </dgm:pt>
    <dgm:pt modelId="{E3E54737-B022-4EC6-A445-D8CC851CB7BA}" type="pres">
      <dgm:prSet presAssocID="{78F6115C-6B4F-45E4-8784-6116FD937B14}" presName="sibTrans" presStyleCnt="0"/>
      <dgm:spPr/>
    </dgm:pt>
    <dgm:pt modelId="{F6D780A4-72A2-4E9C-BA6B-4AC08FF4AFBB}" type="pres">
      <dgm:prSet presAssocID="{FC969542-7170-4DD2-9A81-18654B70E60D}" presName="compNode" presStyleCnt="0"/>
      <dgm:spPr/>
    </dgm:pt>
    <dgm:pt modelId="{CBEADC06-A758-4317-95CC-D892FFC697FB}" type="pres">
      <dgm:prSet presAssocID="{FC969542-7170-4DD2-9A81-18654B70E60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787D73AB-49F5-4D37-B987-0290A3753FCF}" type="pres">
      <dgm:prSet presAssocID="{FC969542-7170-4DD2-9A81-18654B70E60D}" presName="iconSpace" presStyleCnt="0"/>
      <dgm:spPr/>
    </dgm:pt>
    <dgm:pt modelId="{EBD62704-D012-4502-BF2F-36CA93706853}" type="pres">
      <dgm:prSet presAssocID="{FC969542-7170-4DD2-9A81-18654B70E60D}" presName="parTx" presStyleLbl="revTx" presStyleIdx="4" presStyleCnt="8">
        <dgm:presLayoutVars>
          <dgm:chMax val="0"/>
          <dgm:chPref val="0"/>
        </dgm:presLayoutVars>
      </dgm:prSet>
      <dgm:spPr/>
    </dgm:pt>
    <dgm:pt modelId="{4BE81589-B117-4F5E-9917-AA42CD5A9129}" type="pres">
      <dgm:prSet presAssocID="{FC969542-7170-4DD2-9A81-18654B70E60D}" presName="txSpace" presStyleCnt="0"/>
      <dgm:spPr/>
    </dgm:pt>
    <dgm:pt modelId="{CE6DB86C-4392-4D2D-A7FC-DA2FC3242EC9}" type="pres">
      <dgm:prSet presAssocID="{FC969542-7170-4DD2-9A81-18654B70E60D}" presName="desTx" presStyleLbl="revTx" presStyleIdx="5" presStyleCnt="8">
        <dgm:presLayoutVars/>
      </dgm:prSet>
      <dgm:spPr/>
    </dgm:pt>
    <dgm:pt modelId="{BB55A06C-7584-4E61-AA8D-3F435845CDB3}" type="pres">
      <dgm:prSet presAssocID="{96F15FFF-8F65-408A-B3C1-30382AC2B00C}" presName="sibTrans" presStyleCnt="0"/>
      <dgm:spPr/>
    </dgm:pt>
    <dgm:pt modelId="{D5C51057-5F67-44FE-B20B-DFD9B8175CC8}" type="pres">
      <dgm:prSet presAssocID="{51AC6B53-9476-4967-8A3A-75FC5D4E46B2}" presName="compNode" presStyleCnt="0"/>
      <dgm:spPr/>
    </dgm:pt>
    <dgm:pt modelId="{2E225D8B-588B-4492-8165-1D85ABEF8CE3}" type="pres">
      <dgm:prSet presAssocID="{51AC6B53-9476-4967-8A3A-75FC5D4E46B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egno di spunta"/>
        </a:ext>
      </dgm:extLst>
    </dgm:pt>
    <dgm:pt modelId="{D5895EC0-15D4-47DB-A018-85B025D2A3B5}" type="pres">
      <dgm:prSet presAssocID="{51AC6B53-9476-4967-8A3A-75FC5D4E46B2}" presName="iconSpace" presStyleCnt="0"/>
      <dgm:spPr/>
    </dgm:pt>
    <dgm:pt modelId="{60D66020-A70A-4B3B-AB9C-F9778AAEBA5C}" type="pres">
      <dgm:prSet presAssocID="{51AC6B53-9476-4967-8A3A-75FC5D4E46B2}" presName="parTx" presStyleLbl="revTx" presStyleIdx="6" presStyleCnt="8">
        <dgm:presLayoutVars>
          <dgm:chMax val="0"/>
          <dgm:chPref val="0"/>
        </dgm:presLayoutVars>
      </dgm:prSet>
      <dgm:spPr/>
    </dgm:pt>
    <dgm:pt modelId="{F414F993-F6A8-4FF6-B925-E0946D4EAD74}" type="pres">
      <dgm:prSet presAssocID="{51AC6B53-9476-4967-8A3A-75FC5D4E46B2}" presName="txSpace" presStyleCnt="0"/>
      <dgm:spPr/>
    </dgm:pt>
    <dgm:pt modelId="{0DC83E5A-66AF-426F-ACB3-BE7331DE9C22}" type="pres">
      <dgm:prSet presAssocID="{51AC6B53-9476-4967-8A3A-75FC5D4E46B2}" presName="desTx" presStyleLbl="revTx" presStyleIdx="7" presStyleCnt="8">
        <dgm:presLayoutVars/>
      </dgm:prSet>
      <dgm:spPr/>
    </dgm:pt>
  </dgm:ptLst>
  <dgm:cxnLst>
    <dgm:cxn modelId="{F4A2B514-CC1D-4FF8-AC32-160F5C26F4AC}" type="presOf" srcId="{E42B0C6D-D7D8-4B17-AD7D-071EC429AED4}" destId="{6558727B-ED01-498D-91BC-2A086EE1AB6C}" srcOrd="0" destOrd="0" presId="urn:microsoft.com/office/officeart/2018/5/layout/CenteredIconLabelDescriptionList"/>
    <dgm:cxn modelId="{1ED03C15-FA9D-4D86-87D1-0371D7489CED}" srcId="{51AC6B53-9476-4967-8A3A-75FC5D4E46B2}" destId="{49616CC1-3CEF-4A06-A4B8-78BA17D0034D}" srcOrd="1" destOrd="0" parTransId="{42EB086B-23C9-4C2D-9D24-5F88E41AA03C}" sibTransId="{C2B6759D-8430-4EF8-9030-CECC0B6CD1B2}"/>
    <dgm:cxn modelId="{2E8F6320-C6FA-4673-A3F7-59068E86A7E2}" type="presOf" srcId="{FC969542-7170-4DD2-9A81-18654B70E60D}" destId="{EBD62704-D012-4502-BF2F-36CA93706853}" srcOrd="0" destOrd="0" presId="urn:microsoft.com/office/officeart/2018/5/layout/CenteredIconLabelDescriptionList"/>
    <dgm:cxn modelId="{58258124-B726-4FB2-B15C-8712E19EB153}" type="presOf" srcId="{166EECA2-581F-43BD-95BA-F9A1159C256D}" destId="{0DC83E5A-66AF-426F-ACB3-BE7331DE9C22}" srcOrd="0" destOrd="0" presId="urn:microsoft.com/office/officeart/2018/5/layout/CenteredIconLabelDescriptionList"/>
    <dgm:cxn modelId="{58B42F31-C154-4C7E-8D58-CBD55F11A048}" srcId="{A0F36506-AF27-4BEF-ADFD-5E01B7C798C3}" destId="{921D82B5-FCF7-48F1-AFD5-A088D90CAD3B}" srcOrd="0" destOrd="0" parTransId="{49CF47A6-768C-4998-876F-97469D1E149C}" sibTransId="{2519D202-6A4B-41C5-BDD2-0743101F6551}"/>
    <dgm:cxn modelId="{DFD78B31-C974-4476-8C8E-4A55DA5F2ADB}" srcId="{E42B0C6D-D7D8-4B17-AD7D-071EC429AED4}" destId="{51AC6B53-9476-4967-8A3A-75FC5D4E46B2}" srcOrd="3" destOrd="0" parTransId="{C18D584A-B0F3-4E27-9ECD-FF4243A8CC5B}" sibTransId="{7BB08ACE-97A6-486C-AEB3-C69656976887}"/>
    <dgm:cxn modelId="{EF53AB5D-A2E2-45D0-916B-951F11548FB2}" type="presOf" srcId="{51AC6B53-9476-4967-8A3A-75FC5D4E46B2}" destId="{60D66020-A70A-4B3B-AB9C-F9778AAEBA5C}" srcOrd="0" destOrd="0" presId="urn:microsoft.com/office/officeart/2018/5/layout/CenteredIconLabelDescriptionList"/>
    <dgm:cxn modelId="{41BC2A6E-CCD4-4071-A1B3-77F290F884BB}" type="presOf" srcId="{49616CC1-3CEF-4A06-A4B8-78BA17D0034D}" destId="{0DC83E5A-66AF-426F-ACB3-BE7331DE9C22}" srcOrd="0" destOrd="1" presId="urn:microsoft.com/office/officeart/2018/5/layout/CenteredIconLabelDescriptionList"/>
    <dgm:cxn modelId="{73A99C4E-B408-480E-8A39-D40CEE6E96EA}" srcId="{FC969542-7170-4DD2-9A81-18654B70E60D}" destId="{C3BBF7D2-774E-4037-A276-818433A4DFEF}" srcOrd="0" destOrd="0" parTransId="{6CC9CDE5-F598-4D47-8AFA-9B973EFC984A}" sibTransId="{7026E780-48B7-458C-AAE6-F977B1676F1F}"/>
    <dgm:cxn modelId="{FA30829B-6B1C-4276-991E-84B3D2491A35}" srcId="{E42B0C6D-D7D8-4B17-AD7D-071EC429AED4}" destId="{FC969542-7170-4DD2-9A81-18654B70E60D}" srcOrd="2" destOrd="0" parTransId="{83269BE7-9A44-4303-8F73-522BB8F9B76C}" sibTransId="{96F15FFF-8F65-408A-B3C1-30382AC2B00C}"/>
    <dgm:cxn modelId="{AE1569A2-24A8-4DB2-9AF6-F9BDC9B6BAC7}" srcId="{E42B0C6D-D7D8-4B17-AD7D-071EC429AED4}" destId="{A0F36506-AF27-4BEF-ADFD-5E01B7C798C3}" srcOrd="1" destOrd="0" parTransId="{49AE5CA2-9D51-4CEB-99B7-4ABE16E8E9FA}" sibTransId="{78F6115C-6B4F-45E4-8784-6116FD937B14}"/>
    <dgm:cxn modelId="{746BB0AA-391F-421C-AED4-75F5A9796526}" type="presOf" srcId="{A0F36506-AF27-4BEF-ADFD-5E01B7C798C3}" destId="{DEBB68E3-FD70-4CCB-9061-421B29EE70E7}" srcOrd="0" destOrd="0" presId="urn:microsoft.com/office/officeart/2018/5/layout/CenteredIconLabelDescriptionList"/>
    <dgm:cxn modelId="{DE7FC9BD-6C07-41AA-A4EA-5B02DF0A2332}" type="presOf" srcId="{0FE0D568-0E3C-4773-B125-C976DDDA9B77}" destId="{EBE706E8-6E86-467A-8698-93448E91A361}" srcOrd="0" destOrd="0" presId="urn:microsoft.com/office/officeart/2018/5/layout/CenteredIconLabelDescriptionList"/>
    <dgm:cxn modelId="{4618A1C1-B05F-46CE-9775-36477B4775D3}" type="presOf" srcId="{921D82B5-FCF7-48F1-AFD5-A088D90CAD3B}" destId="{121E9A91-A2FA-439C-A0A2-A678F8713EDE}" srcOrd="0" destOrd="0" presId="urn:microsoft.com/office/officeart/2018/5/layout/CenteredIconLabelDescriptionList"/>
    <dgm:cxn modelId="{46282BC4-6658-4454-8BCE-C48EDC60BB01}" srcId="{51AC6B53-9476-4967-8A3A-75FC5D4E46B2}" destId="{166EECA2-581F-43BD-95BA-F9A1159C256D}" srcOrd="0" destOrd="0" parTransId="{AE3B7C4F-9212-4229-B53D-3A3F94AB1BDB}" sibTransId="{CC1D5C68-D5BE-4AF4-AD54-EE41C4B3F437}"/>
    <dgm:cxn modelId="{01AFD4CD-9470-4241-A8CE-DCEBA99F87CD}" type="presOf" srcId="{C3BBF7D2-774E-4037-A276-818433A4DFEF}" destId="{CE6DB86C-4392-4D2D-A7FC-DA2FC3242EC9}" srcOrd="0" destOrd="0" presId="urn:microsoft.com/office/officeart/2018/5/layout/CenteredIconLabelDescriptionList"/>
    <dgm:cxn modelId="{3AB27BEB-9AC8-4400-9F61-67A254605F2B}" srcId="{E42B0C6D-D7D8-4B17-AD7D-071EC429AED4}" destId="{0FE0D568-0E3C-4773-B125-C976DDDA9B77}" srcOrd="0" destOrd="0" parTransId="{37EC8036-27D7-43A4-AD3C-54409A9ABEED}" sibTransId="{E8947170-7001-41D0-B0EA-B4EE7317A9DF}"/>
    <dgm:cxn modelId="{F4ECAB49-B850-4A68-96E3-20F580DA04C8}" type="presParOf" srcId="{6558727B-ED01-498D-91BC-2A086EE1AB6C}" destId="{8919CC8E-DC5D-4381-BC42-B089B7E9875C}" srcOrd="0" destOrd="0" presId="urn:microsoft.com/office/officeart/2018/5/layout/CenteredIconLabelDescriptionList"/>
    <dgm:cxn modelId="{4AB85C38-CFA7-40DC-8111-9FC8F1A0DFC5}" type="presParOf" srcId="{8919CC8E-DC5D-4381-BC42-B089B7E9875C}" destId="{5923E552-30B6-4CBA-ADED-6079A00484E9}" srcOrd="0" destOrd="0" presId="urn:microsoft.com/office/officeart/2018/5/layout/CenteredIconLabelDescriptionList"/>
    <dgm:cxn modelId="{762E2907-5121-439D-9399-2ED6E8D0D050}" type="presParOf" srcId="{8919CC8E-DC5D-4381-BC42-B089B7E9875C}" destId="{B124D1B2-3D32-4AE1-ADF5-8334FE425AB6}" srcOrd="1" destOrd="0" presId="urn:microsoft.com/office/officeart/2018/5/layout/CenteredIconLabelDescriptionList"/>
    <dgm:cxn modelId="{BAB000D9-D392-4CCB-A4EA-4822C3728EB3}" type="presParOf" srcId="{8919CC8E-DC5D-4381-BC42-B089B7E9875C}" destId="{EBE706E8-6E86-467A-8698-93448E91A361}" srcOrd="2" destOrd="0" presId="urn:microsoft.com/office/officeart/2018/5/layout/CenteredIconLabelDescriptionList"/>
    <dgm:cxn modelId="{E86E92E0-1EB5-4A6E-86C4-B339EB6076C2}" type="presParOf" srcId="{8919CC8E-DC5D-4381-BC42-B089B7E9875C}" destId="{F3265CF1-B7D7-411B-BFB1-91C7EAC5E747}" srcOrd="3" destOrd="0" presId="urn:microsoft.com/office/officeart/2018/5/layout/CenteredIconLabelDescriptionList"/>
    <dgm:cxn modelId="{45541963-E93C-450A-9BC7-FE8B4451378C}" type="presParOf" srcId="{8919CC8E-DC5D-4381-BC42-B089B7E9875C}" destId="{81D8FF74-88AC-4E34-893A-E19A0F89CF38}" srcOrd="4" destOrd="0" presId="urn:microsoft.com/office/officeart/2018/5/layout/CenteredIconLabelDescriptionList"/>
    <dgm:cxn modelId="{BEC1648B-C928-4914-BFF3-46FD8DCC6857}" type="presParOf" srcId="{6558727B-ED01-498D-91BC-2A086EE1AB6C}" destId="{63539BBF-2C6A-41BC-808A-1406682261AE}" srcOrd="1" destOrd="0" presId="urn:microsoft.com/office/officeart/2018/5/layout/CenteredIconLabelDescriptionList"/>
    <dgm:cxn modelId="{A68EF8DB-8D74-40A6-AE22-FA50F7F43F54}" type="presParOf" srcId="{6558727B-ED01-498D-91BC-2A086EE1AB6C}" destId="{C3656D2F-90EA-4C01-8AA2-BDBB1DCE60D5}" srcOrd="2" destOrd="0" presId="urn:microsoft.com/office/officeart/2018/5/layout/CenteredIconLabelDescriptionList"/>
    <dgm:cxn modelId="{8C61B889-82AC-4231-84D9-26BD29C55DA5}" type="presParOf" srcId="{C3656D2F-90EA-4C01-8AA2-BDBB1DCE60D5}" destId="{87C55975-9E3B-4EDB-90D9-39F4FA6D48ED}" srcOrd="0" destOrd="0" presId="urn:microsoft.com/office/officeart/2018/5/layout/CenteredIconLabelDescriptionList"/>
    <dgm:cxn modelId="{C7D4981F-CFA3-4C9F-B37B-D4C0AEC1B8E4}" type="presParOf" srcId="{C3656D2F-90EA-4C01-8AA2-BDBB1DCE60D5}" destId="{A74FD06C-E6FA-4C32-9310-1569F8A06C12}" srcOrd="1" destOrd="0" presId="urn:microsoft.com/office/officeart/2018/5/layout/CenteredIconLabelDescriptionList"/>
    <dgm:cxn modelId="{C5F785D6-35C0-4D6A-B182-3337AEEF80CF}" type="presParOf" srcId="{C3656D2F-90EA-4C01-8AA2-BDBB1DCE60D5}" destId="{DEBB68E3-FD70-4CCB-9061-421B29EE70E7}" srcOrd="2" destOrd="0" presId="urn:microsoft.com/office/officeart/2018/5/layout/CenteredIconLabelDescriptionList"/>
    <dgm:cxn modelId="{9083F8D7-254F-4C09-B51B-299446972DB4}" type="presParOf" srcId="{C3656D2F-90EA-4C01-8AA2-BDBB1DCE60D5}" destId="{9597F4CB-CBE8-4F86-B8CD-2433F6EB4BD7}" srcOrd="3" destOrd="0" presId="urn:microsoft.com/office/officeart/2018/5/layout/CenteredIconLabelDescriptionList"/>
    <dgm:cxn modelId="{0A140C0B-D410-4C38-9146-C3E8324809A4}" type="presParOf" srcId="{C3656D2F-90EA-4C01-8AA2-BDBB1DCE60D5}" destId="{121E9A91-A2FA-439C-A0A2-A678F8713EDE}" srcOrd="4" destOrd="0" presId="urn:microsoft.com/office/officeart/2018/5/layout/CenteredIconLabelDescriptionList"/>
    <dgm:cxn modelId="{96920E31-6000-420C-A017-599A5FD822C9}" type="presParOf" srcId="{6558727B-ED01-498D-91BC-2A086EE1AB6C}" destId="{E3E54737-B022-4EC6-A445-D8CC851CB7BA}" srcOrd="3" destOrd="0" presId="urn:microsoft.com/office/officeart/2018/5/layout/CenteredIconLabelDescriptionList"/>
    <dgm:cxn modelId="{41B7B69C-72A6-44DE-B395-F3579A860E09}" type="presParOf" srcId="{6558727B-ED01-498D-91BC-2A086EE1AB6C}" destId="{F6D780A4-72A2-4E9C-BA6B-4AC08FF4AFBB}" srcOrd="4" destOrd="0" presId="urn:microsoft.com/office/officeart/2018/5/layout/CenteredIconLabelDescriptionList"/>
    <dgm:cxn modelId="{C6BD79A1-B021-429A-828E-1F76A3D3F290}" type="presParOf" srcId="{F6D780A4-72A2-4E9C-BA6B-4AC08FF4AFBB}" destId="{CBEADC06-A758-4317-95CC-D892FFC697FB}" srcOrd="0" destOrd="0" presId="urn:microsoft.com/office/officeart/2018/5/layout/CenteredIconLabelDescriptionList"/>
    <dgm:cxn modelId="{1F2466AD-3451-4ADE-B56D-8F5CB4F144C0}" type="presParOf" srcId="{F6D780A4-72A2-4E9C-BA6B-4AC08FF4AFBB}" destId="{787D73AB-49F5-4D37-B987-0290A3753FCF}" srcOrd="1" destOrd="0" presId="urn:microsoft.com/office/officeart/2018/5/layout/CenteredIconLabelDescriptionList"/>
    <dgm:cxn modelId="{27F5A378-993F-4586-9703-1640C26AF85C}" type="presParOf" srcId="{F6D780A4-72A2-4E9C-BA6B-4AC08FF4AFBB}" destId="{EBD62704-D012-4502-BF2F-36CA93706853}" srcOrd="2" destOrd="0" presId="urn:microsoft.com/office/officeart/2018/5/layout/CenteredIconLabelDescriptionList"/>
    <dgm:cxn modelId="{ADF9D8DE-8062-4A0A-B4A2-5A3A7CFB251C}" type="presParOf" srcId="{F6D780A4-72A2-4E9C-BA6B-4AC08FF4AFBB}" destId="{4BE81589-B117-4F5E-9917-AA42CD5A9129}" srcOrd="3" destOrd="0" presId="urn:microsoft.com/office/officeart/2018/5/layout/CenteredIconLabelDescriptionList"/>
    <dgm:cxn modelId="{BE92B077-E032-4F34-BA52-CBEA163FC069}" type="presParOf" srcId="{F6D780A4-72A2-4E9C-BA6B-4AC08FF4AFBB}" destId="{CE6DB86C-4392-4D2D-A7FC-DA2FC3242EC9}" srcOrd="4" destOrd="0" presId="urn:microsoft.com/office/officeart/2018/5/layout/CenteredIconLabelDescriptionList"/>
    <dgm:cxn modelId="{A37261A8-718B-4D0E-B9BC-C273F3D870A8}" type="presParOf" srcId="{6558727B-ED01-498D-91BC-2A086EE1AB6C}" destId="{BB55A06C-7584-4E61-AA8D-3F435845CDB3}" srcOrd="5" destOrd="0" presId="urn:microsoft.com/office/officeart/2018/5/layout/CenteredIconLabelDescriptionList"/>
    <dgm:cxn modelId="{40E669D5-75B5-4808-9458-6E1D9239E709}" type="presParOf" srcId="{6558727B-ED01-498D-91BC-2A086EE1AB6C}" destId="{D5C51057-5F67-44FE-B20B-DFD9B8175CC8}" srcOrd="6" destOrd="0" presId="urn:microsoft.com/office/officeart/2018/5/layout/CenteredIconLabelDescriptionList"/>
    <dgm:cxn modelId="{43777D6C-3B71-4BFD-B236-FDABF33BDE85}" type="presParOf" srcId="{D5C51057-5F67-44FE-B20B-DFD9B8175CC8}" destId="{2E225D8B-588B-4492-8165-1D85ABEF8CE3}" srcOrd="0" destOrd="0" presId="urn:microsoft.com/office/officeart/2018/5/layout/CenteredIconLabelDescriptionList"/>
    <dgm:cxn modelId="{435B242B-0954-481F-A0F7-F3951AFACB19}" type="presParOf" srcId="{D5C51057-5F67-44FE-B20B-DFD9B8175CC8}" destId="{D5895EC0-15D4-47DB-A018-85B025D2A3B5}" srcOrd="1" destOrd="0" presId="urn:microsoft.com/office/officeart/2018/5/layout/CenteredIconLabelDescriptionList"/>
    <dgm:cxn modelId="{1824CC9F-0664-4258-B81A-4A282278C1EA}" type="presParOf" srcId="{D5C51057-5F67-44FE-B20B-DFD9B8175CC8}" destId="{60D66020-A70A-4B3B-AB9C-F9778AAEBA5C}" srcOrd="2" destOrd="0" presId="urn:microsoft.com/office/officeart/2018/5/layout/CenteredIconLabelDescriptionList"/>
    <dgm:cxn modelId="{AF1DDE80-0838-43A9-9E67-16852867A1D6}" type="presParOf" srcId="{D5C51057-5F67-44FE-B20B-DFD9B8175CC8}" destId="{F414F993-F6A8-4FF6-B925-E0946D4EAD74}" srcOrd="3" destOrd="0" presId="urn:microsoft.com/office/officeart/2018/5/layout/CenteredIconLabelDescriptionList"/>
    <dgm:cxn modelId="{2DC9EFCF-88E8-4BFA-A1D6-4B20961CE32E}" type="presParOf" srcId="{D5C51057-5F67-44FE-B20B-DFD9B8175CC8}" destId="{0DC83E5A-66AF-426F-ACB3-BE7331DE9C22}"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5CAF005-58A3-4D9B-9612-E5E6CE21DFCE}"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1427EA54-F7DC-4CF6-A6C2-0895B7CC5F1D}">
      <dgm:prSet/>
      <dgm:spPr/>
      <dgm:t>
        <a:bodyPr/>
        <a:lstStyle/>
        <a:p>
          <a:r>
            <a:rPr lang="it-IT"/>
            <a:t>Attività individuali </a:t>
          </a:r>
          <a:endParaRPr lang="en-US"/>
        </a:p>
      </dgm:t>
    </dgm:pt>
    <dgm:pt modelId="{A1EB9E69-4E12-421A-B326-89DA6637006A}" type="parTrans" cxnId="{2EA922AA-CF12-4916-93C1-E253459F1A8F}">
      <dgm:prSet/>
      <dgm:spPr/>
      <dgm:t>
        <a:bodyPr/>
        <a:lstStyle/>
        <a:p>
          <a:endParaRPr lang="en-US"/>
        </a:p>
      </dgm:t>
    </dgm:pt>
    <dgm:pt modelId="{DBDF41E2-76C0-4202-9569-F3EB96E96205}" type="sibTrans" cxnId="{2EA922AA-CF12-4916-93C1-E253459F1A8F}">
      <dgm:prSet/>
      <dgm:spPr/>
      <dgm:t>
        <a:bodyPr/>
        <a:lstStyle/>
        <a:p>
          <a:endParaRPr lang="en-US"/>
        </a:p>
      </dgm:t>
    </dgm:pt>
    <dgm:pt modelId="{425B2AE4-A8D9-4CEC-A8BF-91C9711E2985}">
      <dgm:prSet/>
      <dgm:spPr/>
      <dgm:t>
        <a:bodyPr/>
        <a:lstStyle/>
        <a:p>
          <a:r>
            <a:rPr lang="it-IT"/>
            <a:t>Confronto con i compagni</a:t>
          </a:r>
          <a:endParaRPr lang="en-US"/>
        </a:p>
      </dgm:t>
    </dgm:pt>
    <dgm:pt modelId="{6CC5F90B-45DA-47DF-9676-C194D814DD9F}" type="parTrans" cxnId="{28222D43-00B5-4900-8FEE-447ED7814A8A}">
      <dgm:prSet/>
      <dgm:spPr/>
      <dgm:t>
        <a:bodyPr/>
        <a:lstStyle/>
        <a:p>
          <a:endParaRPr lang="en-US"/>
        </a:p>
      </dgm:t>
    </dgm:pt>
    <dgm:pt modelId="{D355E04C-39D5-4257-8342-3F4581A3C5BC}" type="sibTrans" cxnId="{28222D43-00B5-4900-8FEE-447ED7814A8A}">
      <dgm:prSet/>
      <dgm:spPr/>
      <dgm:t>
        <a:bodyPr/>
        <a:lstStyle/>
        <a:p>
          <a:endParaRPr lang="en-US"/>
        </a:p>
      </dgm:t>
    </dgm:pt>
    <dgm:pt modelId="{7533ADBE-A339-40A1-A31C-3D7EE948F3B9}">
      <dgm:prSet/>
      <dgm:spPr/>
      <dgm:t>
        <a:bodyPr/>
        <a:lstStyle/>
        <a:p>
          <a:r>
            <a:rPr lang="it-IT"/>
            <a:t>Attività in coppia</a:t>
          </a:r>
          <a:endParaRPr lang="en-US"/>
        </a:p>
      </dgm:t>
    </dgm:pt>
    <dgm:pt modelId="{E2F95D08-9D17-49E5-867A-53E6ED725F57}" type="parTrans" cxnId="{AF5A157E-5FB6-4A04-A8B9-5FFD9926CA64}">
      <dgm:prSet/>
      <dgm:spPr/>
      <dgm:t>
        <a:bodyPr/>
        <a:lstStyle/>
        <a:p>
          <a:endParaRPr lang="en-US"/>
        </a:p>
      </dgm:t>
    </dgm:pt>
    <dgm:pt modelId="{3B031098-60CB-455D-8E1D-55D9B267FAD8}" type="sibTrans" cxnId="{AF5A157E-5FB6-4A04-A8B9-5FFD9926CA64}">
      <dgm:prSet/>
      <dgm:spPr/>
      <dgm:t>
        <a:bodyPr/>
        <a:lstStyle/>
        <a:p>
          <a:endParaRPr lang="en-US"/>
        </a:p>
      </dgm:t>
    </dgm:pt>
    <dgm:pt modelId="{0845827C-F664-49FC-92F5-DC5AE055E193}" type="pres">
      <dgm:prSet presAssocID="{85CAF005-58A3-4D9B-9612-E5E6CE21DFCE}" presName="hierChild1" presStyleCnt="0">
        <dgm:presLayoutVars>
          <dgm:chPref val="1"/>
          <dgm:dir/>
          <dgm:animOne val="branch"/>
          <dgm:animLvl val="lvl"/>
          <dgm:resizeHandles/>
        </dgm:presLayoutVars>
      </dgm:prSet>
      <dgm:spPr/>
    </dgm:pt>
    <dgm:pt modelId="{43F4D554-EACA-4433-B054-38C28A5BBA27}" type="pres">
      <dgm:prSet presAssocID="{1427EA54-F7DC-4CF6-A6C2-0895B7CC5F1D}" presName="hierRoot1" presStyleCnt="0"/>
      <dgm:spPr/>
    </dgm:pt>
    <dgm:pt modelId="{5C4C9ED9-3AD8-4C04-9DBD-EAD6F288EBE2}" type="pres">
      <dgm:prSet presAssocID="{1427EA54-F7DC-4CF6-A6C2-0895B7CC5F1D}" presName="composite" presStyleCnt="0"/>
      <dgm:spPr/>
    </dgm:pt>
    <dgm:pt modelId="{30076A19-5F85-4D4B-85D6-BA6C3BD7E624}" type="pres">
      <dgm:prSet presAssocID="{1427EA54-F7DC-4CF6-A6C2-0895B7CC5F1D}" presName="background" presStyleLbl="node0" presStyleIdx="0" presStyleCnt="3"/>
      <dgm:spPr/>
    </dgm:pt>
    <dgm:pt modelId="{CD314387-58D9-414A-8CD3-55F2056501C9}" type="pres">
      <dgm:prSet presAssocID="{1427EA54-F7DC-4CF6-A6C2-0895B7CC5F1D}" presName="text" presStyleLbl="fgAcc0" presStyleIdx="0" presStyleCnt="3">
        <dgm:presLayoutVars>
          <dgm:chPref val="3"/>
        </dgm:presLayoutVars>
      </dgm:prSet>
      <dgm:spPr/>
    </dgm:pt>
    <dgm:pt modelId="{07434A6E-130A-4CB7-8AE6-94F6C1C70FE7}" type="pres">
      <dgm:prSet presAssocID="{1427EA54-F7DC-4CF6-A6C2-0895B7CC5F1D}" presName="hierChild2" presStyleCnt="0"/>
      <dgm:spPr/>
    </dgm:pt>
    <dgm:pt modelId="{A8B332BF-70BF-4B59-A75C-5C473952CB78}" type="pres">
      <dgm:prSet presAssocID="{425B2AE4-A8D9-4CEC-A8BF-91C9711E2985}" presName="hierRoot1" presStyleCnt="0"/>
      <dgm:spPr/>
    </dgm:pt>
    <dgm:pt modelId="{E77C8EB2-1D6B-468C-A5BC-EADE78AC52E1}" type="pres">
      <dgm:prSet presAssocID="{425B2AE4-A8D9-4CEC-A8BF-91C9711E2985}" presName="composite" presStyleCnt="0"/>
      <dgm:spPr/>
    </dgm:pt>
    <dgm:pt modelId="{5F1CB0D8-2793-45E5-8408-2B81D059EFCB}" type="pres">
      <dgm:prSet presAssocID="{425B2AE4-A8D9-4CEC-A8BF-91C9711E2985}" presName="background" presStyleLbl="node0" presStyleIdx="1" presStyleCnt="3"/>
      <dgm:spPr/>
    </dgm:pt>
    <dgm:pt modelId="{5A24BC7C-8252-401A-B7B5-493EA5E3E4AF}" type="pres">
      <dgm:prSet presAssocID="{425B2AE4-A8D9-4CEC-A8BF-91C9711E2985}" presName="text" presStyleLbl="fgAcc0" presStyleIdx="1" presStyleCnt="3">
        <dgm:presLayoutVars>
          <dgm:chPref val="3"/>
        </dgm:presLayoutVars>
      </dgm:prSet>
      <dgm:spPr/>
    </dgm:pt>
    <dgm:pt modelId="{A892A527-469C-4500-9328-CD433F048892}" type="pres">
      <dgm:prSet presAssocID="{425B2AE4-A8D9-4CEC-A8BF-91C9711E2985}" presName="hierChild2" presStyleCnt="0"/>
      <dgm:spPr/>
    </dgm:pt>
    <dgm:pt modelId="{6C369EAD-9624-44F3-833D-7E541ADCD5C7}" type="pres">
      <dgm:prSet presAssocID="{7533ADBE-A339-40A1-A31C-3D7EE948F3B9}" presName="hierRoot1" presStyleCnt="0"/>
      <dgm:spPr/>
    </dgm:pt>
    <dgm:pt modelId="{A84BB59D-0CAA-4B2B-8DBC-155CA0E5FF6B}" type="pres">
      <dgm:prSet presAssocID="{7533ADBE-A339-40A1-A31C-3D7EE948F3B9}" presName="composite" presStyleCnt="0"/>
      <dgm:spPr/>
    </dgm:pt>
    <dgm:pt modelId="{F071D43F-F90D-43D5-A9A7-56D8AE3BE736}" type="pres">
      <dgm:prSet presAssocID="{7533ADBE-A339-40A1-A31C-3D7EE948F3B9}" presName="background" presStyleLbl="node0" presStyleIdx="2" presStyleCnt="3"/>
      <dgm:spPr/>
    </dgm:pt>
    <dgm:pt modelId="{9624A077-B15D-4C23-888D-31DB356862CB}" type="pres">
      <dgm:prSet presAssocID="{7533ADBE-A339-40A1-A31C-3D7EE948F3B9}" presName="text" presStyleLbl="fgAcc0" presStyleIdx="2" presStyleCnt="3">
        <dgm:presLayoutVars>
          <dgm:chPref val="3"/>
        </dgm:presLayoutVars>
      </dgm:prSet>
      <dgm:spPr/>
    </dgm:pt>
    <dgm:pt modelId="{685798F0-B142-49D9-93D5-555713986C17}" type="pres">
      <dgm:prSet presAssocID="{7533ADBE-A339-40A1-A31C-3D7EE948F3B9}" presName="hierChild2" presStyleCnt="0"/>
      <dgm:spPr/>
    </dgm:pt>
  </dgm:ptLst>
  <dgm:cxnLst>
    <dgm:cxn modelId="{4BDEEC09-676B-47C8-85C7-1C8A6AC418D1}" type="presOf" srcId="{1427EA54-F7DC-4CF6-A6C2-0895B7CC5F1D}" destId="{CD314387-58D9-414A-8CD3-55F2056501C9}" srcOrd="0" destOrd="0" presId="urn:microsoft.com/office/officeart/2005/8/layout/hierarchy1"/>
    <dgm:cxn modelId="{28222D43-00B5-4900-8FEE-447ED7814A8A}" srcId="{85CAF005-58A3-4D9B-9612-E5E6CE21DFCE}" destId="{425B2AE4-A8D9-4CEC-A8BF-91C9711E2985}" srcOrd="1" destOrd="0" parTransId="{6CC5F90B-45DA-47DF-9676-C194D814DD9F}" sibTransId="{D355E04C-39D5-4257-8342-3F4581A3C5BC}"/>
    <dgm:cxn modelId="{2ADCCF54-F634-4F95-B71B-F0D49DA6D347}" type="presOf" srcId="{7533ADBE-A339-40A1-A31C-3D7EE948F3B9}" destId="{9624A077-B15D-4C23-888D-31DB356862CB}" srcOrd="0" destOrd="0" presId="urn:microsoft.com/office/officeart/2005/8/layout/hierarchy1"/>
    <dgm:cxn modelId="{AF5A157E-5FB6-4A04-A8B9-5FFD9926CA64}" srcId="{85CAF005-58A3-4D9B-9612-E5E6CE21DFCE}" destId="{7533ADBE-A339-40A1-A31C-3D7EE948F3B9}" srcOrd="2" destOrd="0" parTransId="{E2F95D08-9D17-49E5-867A-53E6ED725F57}" sibTransId="{3B031098-60CB-455D-8E1D-55D9B267FAD8}"/>
    <dgm:cxn modelId="{2EA922AA-CF12-4916-93C1-E253459F1A8F}" srcId="{85CAF005-58A3-4D9B-9612-E5E6CE21DFCE}" destId="{1427EA54-F7DC-4CF6-A6C2-0895B7CC5F1D}" srcOrd="0" destOrd="0" parTransId="{A1EB9E69-4E12-421A-B326-89DA6637006A}" sibTransId="{DBDF41E2-76C0-4202-9569-F3EB96E96205}"/>
    <dgm:cxn modelId="{D0B7FFCE-AB9E-4CEC-88E4-757322C68E49}" type="presOf" srcId="{85CAF005-58A3-4D9B-9612-E5E6CE21DFCE}" destId="{0845827C-F664-49FC-92F5-DC5AE055E193}" srcOrd="0" destOrd="0" presId="urn:microsoft.com/office/officeart/2005/8/layout/hierarchy1"/>
    <dgm:cxn modelId="{735004D1-0FB2-4C69-A671-09CBF0158A00}" type="presOf" srcId="{425B2AE4-A8D9-4CEC-A8BF-91C9711E2985}" destId="{5A24BC7C-8252-401A-B7B5-493EA5E3E4AF}" srcOrd="0" destOrd="0" presId="urn:microsoft.com/office/officeart/2005/8/layout/hierarchy1"/>
    <dgm:cxn modelId="{19CC2A7F-A73F-4912-B1CB-2AB689C42834}" type="presParOf" srcId="{0845827C-F664-49FC-92F5-DC5AE055E193}" destId="{43F4D554-EACA-4433-B054-38C28A5BBA27}" srcOrd="0" destOrd="0" presId="urn:microsoft.com/office/officeart/2005/8/layout/hierarchy1"/>
    <dgm:cxn modelId="{B1DFB625-E86D-429A-AE58-3EA284806D5E}" type="presParOf" srcId="{43F4D554-EACA-4433-B054-38C28A5BBA27}" destId="{5C4C9ED9-3AD8-4C04-9DBD-EAD6F288EBE2}" srcOrd="0" destOrd="0" presId="urn:microsoft.com/office/officeart/2005/8/layout/hierarchy1"/>
    <dgm:cxn modelId="{2970A7B2-DD0D-47FA-8B05-DBE92ECDCAD1}" type="presParOf" srcId="{5C4C9ED9-3AD8-4C04-9DBD-EAD6F288EBE2}" destId="{30076A19-5F85-4D4B-85D6-BA6C3BD7E624}" srcOrd="0" destOrd="0" presId="urn:microsoft.com/office/officeart/2005/8/layout/hierarchy1"/>
    <dgm:cxn modelId="{E17BD691-FB03-4E4F-B93D-E9EC184F7D8A}" type="presParOf" srcId="{5C4C9ED9-3AD8-4C04-9DBD-EAD6F288EBE2}" destId="{CD314387-58D9-414A-8CD3-55F2056501C9}" srcOrd="1" destOrd="0" presId="urn:microsoft.com/office/officeart/2005/8/layout/hierarchy1"/>
    <dgm:cxn modelId="{D3A15AC9-5A0F-442A-B59D-6653F1DD4BD1}" type="presParOf" srcId="{43F4D554-EACA-4433-B054-38C28A5BBA27}" destId="{07434A6E-130A-4CB7-8AE6-94F6C1C70FE7}" srcOrd="1" destOrd="0" presId="urn:microsoft.com/office/officeart/2005/8/layout/hierarchy1"/>
    <dgm:cxn modelId="{EB94915E-5E95-4B98-8B0C-32EBEE59C66E}" type="presParOf" srcId="{0845827C-F664-49FC-92F5-DC5AE055E193}" destId="{A8B332BF-70BF-4B59-A75C-5C473952CB78}" srcOrd="1" destOrd="0" presId="urn:microsoft.com/office/officeart/2005/8/layout/hierarchy1"/>
    <dgm:cxn modelId="{3E2AB1D2-EB7B-466D-865A-4A58B2725A43}" type="presParOf" srcId="{A8B332BF-70BF-4B59-A75C-5C473952CB78}" destId="{E77C8EB2-1D6B-468C-A5BC-EADE78AC52E1}" srcOrd="0" destOrd="0" presId="urn:microsoft.com/office/officeart/2005/8/layout/hierarchy1"/>
    <dgm:cxn modelId="{8089EC7D-E0D1-49BE-B008-39D15E7F95FC}" type="presParOf" srcId="{E77C8EB2-1D6B-468C-A5BC-EADE78AC52E1}" destId="{5F1CB0D8-2793-45E5-8408-2B81D059EFCB}" srcOrd="0" destOrd="0" presId="urn:microsoft.com/office/officeart/2005/8/layout/hierarchy1"/>
    <dgm:cxn modelId="{CED6BA23-8DA1-4A5C-B7D1-6DF5D199DE20}" type="presParOf" srcId="{E77C8EB2-1D6B-468C-A5BC-EADE78AC52E1}" destId="{5A24BC7C-8252-401A-B7B5-493EA5E3E4AF}" srcOrd="1" destOrd="0" presId="urn:microsoft.com/office/officeart/2005/8/layout/hierarchy1"/>
    <dgm:cxn modelId="{F8CCD153-BF1D-4FED-A266-E0FD3FF659B9}" type="presParOf" srcId="{A8B332BF-70BF-4B59-A75C-5C473952CB78}" destId="{A892A527-469C-4500-9328-CD433F048892}" srcOrd="1" destOrd="0" presId="urn:microsoft.com/office/officeart/2005/8/layout/hierarchy1"/>
    <dgm:cxn modelId="{D1A7C2D0-3C4D-4E68-9092-69AD7E042CB4}" type="presParOf" srcId="{0845827C-F664-49FC-92F5-DC5AE055E193}" destId="{6C369EAD-9624-44F3-833D-7E541ADCD5C7}" srcOrd="2" destOrd="0" presId="urn:microsoft.com/office/officeart/2005/8/layout/hierarchy1"/>
    <dgm:cxn modelId="{715ECE26-30EC-4255-B471-ED8B135326F5}" type="presParOf" srcId="{6C369EAD-9624-44F3-833D-7E541ADCD5C7}" destId="{A84BB59D-0CAA-4B2B-8DBC-155CA0E5FF6B}" srcOrd="0" destOrd="0" presId="urn:microsoft.com/office/officeart/2005/8/layout/hierarchy1"/>
    <dgm:cxn modelId="{5A25789F-B72B-4A01-A7D6-9044C9F6397F}" type="presParOf" srcId="{A84BB59D-0CAA-4B2B-8DBC-155CA0E5FF6B}" destId="{F071D43F-F90D-43D5-A9A7-56D8AE3BE736}" srcOrd="0" destOrd="0" presId="urn:microsoft.com/office/officeart/2005/8/layout/hierarchy1"/>
    <dgm:cxn modelId="{9879569D-56E7-409B-B755-B9B07AD3CC53}" type="presParOf" srcId="{A84BB59D-0CAA-4B2B-8DBC-155CA0E5FF6B}" destId="{9624A077-B15D-4C23-888D-31DB356862CB}" srcOrd="1" destOrd="0" presId="urn:microsoft.com/office/officeart/2005/8/layout/hierarchy1"/>
    <dgm:cxn modelId="{109F7C0C-B8D8-4606-B780-87552E5072D7}" type="presParOf" srcId="{6C369EAD-9624-44F3-833D-7E541ADCD5C7}" destId="{685798F0-B142-49D9-93D5-555713986C1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339185-AA24-45B9-BD77-B2CDC91E8FCC}">
      <dsp:nvSpPr>
        <dsp:cNvPr id="0" name=""/>
        <dsp:cNvSpPr/>
      </dsp:nvSpPr>
      <dsp:spPr>
        <a:xfrm>
          <a:off x="9237751" y="3695440"/>
          <a:ext cx="371319" cy="1138712"/>
        </a:xfrm>
        <a:custGeom>
          <a:avLst/>
          <a:gdLst/>
          <a:ahLst/>
          <a:cxnLst/>
          <a:rect l="0" t="0" r="0" b="0"/>
          <a:pathLst>
            <a:path>
              <a:moveTo>
                <a:pt x="0" y="0"/>
              </a:moveTo>
              <a:lnTo>
                <a:pt x="0" y="1138712"/>
              </a:lnTo>
              <a:lnTo>
                <a:pt x="371319" y="1138712"/>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2402C0-98F1-4AF0-A733-67FE09F2E07E}">
      <dsp:nvSpPr>
        <dsp:cNvPr id="0" name=""/>
        <dsp:cNvSpPr/>
      </dsp:nvSpPr>
      <dsp:spPr>
        <a:xfrm>
          <a:off x="5734973" y="1937862"/>
          <a:ext cx="4492962" cy="519846"/>
        </a:xfrm>
        <a:custGeom>
          <a:avLst/>
          <a:gdLst/>
          <a:ahLst/>
          <a:cxnLst/>
          <a:rect l="0" t="0" r="0" b="0"/>
          <a:pathLst>
            <a:path>
              <a:moveTo>
                <a:pt x="0" y="0"/>
              </a:moveTo>
              <a:lnTo>
                <a:pt x="0" y="259923"/>
              </a:lnTo>
              <a:lnTo>
                <a:pt x="4492962" y="259923"/>
              </a:lnTo>
              <a:lnTo>
                <a:pt x="4492962" y="519846"/>
              </a:lnTo>
            </a:path>
          </a:pathLst>
        </a:custGeom>
        <a:noFill/>
        <a:ln w="19050"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B0251C9-38A1-4397-AA61-514C62C13FBC}">
      <dsp:nvSpPr>
        <dsp:cNvPr id="0" name=""/>
        <dsp:cNvSpPr/>
      </dsp:nvSpPr>
      <dsp:spPr>
        <a:xfrm>
          <a:off x="6242442" y="3695440"/>
          <a:ext cx="371319" cy="1138712"/>
        </a:xfrm>
        <a:custGeom>
          <a:avLst/>
          <a:gdLst/>
          <a:ahLst/>
          <a:cxnLst/>
          <a:rect l="0" t="0" r="0" b="0"/>
          <a:pathLst>
            <a:path>
              <a:moveTo>
                <a:pt x="0" y="0"/>
              </a:moveTo>
              <a:lnTo>
                <a:pt x="0" y="1138712"/>
              </a:lnTo>
              <a:lnTo>
                <a:pt x="371319" y="1138712"/>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6A64DC-2D34-409D-8DCA-D0FE9C2AD47F}">
      <dsp:nvSpPr>
        <dsp:cNvPr id="0" name=""/>
        <dsp:cNvSpPr/>
      </dsp:nvSpPr>
      <dsp:spPr>
        <a:xfrm>
          <a:off x="5734973" y="1937862"/>
          <a:ext cx="1497654" cy="519846"/>
        </a:xfrm>
        <a:custGeom>
          <a:avLst/>
          <a:gdLst/>
          <a:ahLst/>
          <a:cxnLst/>
          <a:rect l="0" t="0" r="0" b="0"/>
          <a:pathLst>
            <a:path>
              <a:moveTo>
                <a:pt x="0" y="0"/>
              </a:moveTo>
              <a:lnTo>
                <a:pt x="0" y="259923"/>
              </a:lnTo>
              <a:lnTo>
                <a:pt x="1497654" y="259923"/>
              </a:lnTo>
              <a:lnTo>
                <a:pt x="1497654" y="519846"/>
              </a:lnTo>
            </a:path>
          </a:pathLst>
        </a:custGeom>
        <a:noFill/>
        <a:ln w="19050"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99BBA2-E7E3-4831-B78E-F0A934348630}">
      <dsp:nvSpPr>
        <dsp:cNvPr id="0" name=""/>
        <dsp:cNvSpPr/>
      </dsp:nvSpPr>
      <dsp:spPr>
        <a:xfrm>
          <a:off x="3247134" y="3695440"/>
          <a:ext cx="371319" cy="1138712"/>
        </a:xfrm>
        <a:custGeom>
          <a:avLst/>
          <a:gdLst/>
          <a:ahLst/>
          <a:cxnLst/>
          <a:rect l="0" t="0" r="0" b="0"/>
          <a:pathLst>
            <a:path>
              <a:moveTo>
                <a:pt x="0" y="0"/>
              </a:moveTo>
              <a:lnTo>
                <a:pt x="0" y="1138712"/>
              </a:lnTo>
              <a:lnTo>
                <a:pt x="371319" y="1138712"/>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97F7D74-F12F-471B-8854-C340AF1D49EC}">
      <dsp:nvSpPr>
        <dsp:cNvPr id="0" name=""/>
        <dsp:cNvSpPr/>
      </dsp:nvSpPr>
      <dsp:spPr>
        <a:xfrm>
          <a:off x="4237318" y="1937862"/>
          <a:ext cx="1497654" cy="519846"/>
        </a:xfrm>
        <a:custGeom>
          <a:avLst/>
          <a:gdLst/>
          <a:ahLst/>
          <a:cxnLst/>
          <a:rect l="0" t="0" r="0" b="0"/>
          <a:pathLst>
            <a:path>
              <a:moveTo>
                <a:pt x="1497654" y="0"/>
              </a:moveTo>
              <a:lnTo>
                <a:pt x="1497654" y="259923"/>
              </a:lnTo>
              <a:lnTo>
                <a:pt x="0" y="259923"/>
              </a:lnTo>
              <a:lnTo>
                <a:pt x="0" y="519846"/>
              </a:lnTo>
            </a:path>
          </a:pathLst>
        </a:custGeom>
        <a:noFill/>
        <a:ln w="19050"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0A7D86-CF3E-4B99-A4D3-14B0028F3FEE}">
      <dsp:nvSpPr>
        <dsp:cNvPr id="0" name=""/>
        <dsp:cNvSpPr/>
      </dsp:nvSpPr>
      <dsp:spPr>
        <a:xfrm>
          <a:off x="251825" y="3695440"/>
          <a:ext cx="371319" cy="1138712"/>
        </a:xfrm>
        <a:custGeom>
          <a:avLst/>
          <a:gdLst/>
          <a:ahLst/>
          <a:cxnLst/>
          <a:rect l="0" t="0" r="0" b="0"/>
          <a:pathLst>
            <a:path>
              <a:moveTo>
                <a:pt x="0" y="0"/>
              </a:moveTo>
              <a:lnTo>
                <a:pt x="0" y="1138712"/>
              </a:lnTo>
              <a:lnTo>
                <a:pt x="371319" y="1138712"/>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31450D-BA07-4A87-97F4-C08F78321F05}">
      <dsp:nvSpPr>
        <dsp:cNvPr id="0" name=""/>
        <dsp:cNvSpPr/>
      </dsp:nvSpPr>
      <dsp:spPr>
        <a:xfrm>
          <a:off x="1242010" y="1937862"/>
          <a:ext cx="4492962" cy="519846"/>
        </a:xfrm>
        <a:custGeom>
          <a:avLst/>
          <a:gdLst/>
          <a:ahLst/>
          <a:cxnLst/>
          <a:rect l="0" t="0" r="0" b="0"/>
          <a:pathLst>
            <a:path>
              <a:moveTo>
                <a:pt x="4492962" y="0"/>
              </a:moveTo>
              <a:lnTo>
                <a:pt x="4492962" y="259923"/>
              </a:lnTo>
              <a:lnTo>
                <a:pt x="0" y="259923"/>
              </a:lnTo>
              <a:lnTo>
                <a:pt x="0" y="519846"/>
              </a:lnTo>
            </a:path>
          </a:pathLst>
        </a:custGeom>
        <a:noFill/>
        <a:ln w="19050"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5B45F3-02A3-41BE-AB9A-AF8539140F81}">
      <dsp:nvSpPr>
        <dsp:cNvPr id="0" name=""/>
        <dsp:cNvSpPr/>
      </dsp:nvSpPr>
      <dsp:spPr>
        <a:xfrm>
          <a:off x="4497242" y="700131"/>
          <a:ext cx="2475461" cy="123773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rtl="0">
            <a:lnSpc>
              <a:spcPct val="90000"/>
            </a:lnSpc>
            <a:spcBef>
              <a:spcPct val="0"/>
            </a:spcBef>
            <a:spcAft>
              <a:spcPct val="35000"/>
            </a:spcAft>
            <a:buNone/>
          </a:pPr>
          <a:r>
            <a:rPr lang="it-IT" sz="3600" kern="1200" dirty="0">
              <a:latin typeface="Trebuchet MS" panose="020B0603020202020204"/>
            </a:rPr>
            <a:t>Classe quarta</a:t>
          </a:r>
        </a:p>
      </dsp:txBody>
      <dsp:txXfrm>
        <a:off x="4497242" y="700131"/>
        <a:ext cx="2475461" cy="1237730"/>
      </dsp:txXfrm>
    </dsp:sp>
    <dsp:sp modelId="{14FA0532-6688-421B-81EB-C7FB734623C9}">
      <dsp:nvSpPr>
        <dsp:cNvPr id="0" name=""/>
        <dsp:cNvSpPr/>
      </dsp:nvSpPr>
      <dsp:spPr>
        <a:xfrm>
          <a:off x="4279" y="2457709"/>
          <a:ext cx="2475461" cy="1237730"/>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rtl="0">
            <a:lnSpc>
              <a:spcPct val="90000"/>
            </a:lnSpc>
            <a:spcBef>
              <a:spcPct val="0"/>
            </a:spcBef>
            <a:spcAft>
              <a:spcPct val="35000"/>
            </a:spcAft>
            <a:buNone/>
          </a:pPr>
          <a:r>
            <a:rPr lang="it-IT" sz="3600" kern="1200" dirty="0">
              <a:latin typeface="Trebuchet MS" panose="020B0603020202020204"/>
            </a:rPr>
            <a:t>Storia</a:t>
          </a:r>
        </a:p>
      </dsp:txBody>
      <dsp:txXfrm>
        <a:off x="4279" y="2457709"/>
        <a:ext cx="2475461" cy="1237730"/>
      </dsp:txXfrm>
    </dsp:sp>
    <dsp:sp modelId="{982676C8-5E44-423C-BEE3-5377F6020CFA}">
      <dsp:nvSpPr>
        <dsp:cNvPr id="0" name=""/>
        <dsp:cNvSpPr/>
      </dsp:nvSpPr>
      <dsp:spPr>
        <a:xfrm>
          <a:off x="623144" y="4215287"/>
          <a:ext cx="2475461" cy="1237730"/>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it-IT" sz="3600" kern="1200" dirty="0">
              <a:latin typeface="Trebuchet MS" panose="020B0603020202020204"/>
            </a:rPr>
            <a:t>Ulisse</a:t>
          </a:r>
          <a:endParaRPr lang="it-IT" sz="3600" kern="1200" dirty="0"/>
        </a:p>
      </dsp:txBody>
      <dsp:txXfrm>
        <a:off x="623144" y="4215287"/>
        <a:ext cx="2475461" cy="1237730"/>
      </dsp:txXfrm>
    </dsp:sp>
    <dsp:sp modelId="{8B935AE6-3EEF-49D3-92CD-549ED2C17156}">
      <dsp:nvSpPr>
        <dsp:cNvPr id="0" name=""/>
        <dsp:cNvSpPr/>
      </dsp:nvSpPr>
      <dsp:spPr>
        <a:xfrm>
          <a:off x="2999588" y="2457709"/>
          <a:ext cx="2475461" cy="1237730"/>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rtl="0">
            <a:lnSpc>
              <a:spcPct val="90000"/>
            </a:lnSpc>
            <a:spcBef>
              <a:spcPct val="0"/>
            </a:spcBef>
            <a:spcAft>
              <a:spcPct val="35000"/>
            </a:spcAft>
            <a:buNone/>
          </a:pPr>
          <a:r>
            <a:rPr lang="it-IT" sz="3600" kern="1200" dirty="0">
              <a:latin typeface="Trebuchet MS" panose="020B0603020202020204"/>
            </a:rPr>
            <a:t>Geografia</a:t>
          </a:r>
        </a:p>
      </dsp:txBody>
      <dsp:txXfrm>
        <a:off x="2999588" y="2457709"/>
        <a:ext cx="2475461" cy="1237730"/>
      </dsp:txXfrm>
    </dsp:sp>
    <dsp:sp modelId="{952926EF-FA1D-475D-B589-1CE09A796E83}">
      <dsp:nvSpPr>
        <dsp:cNvPr id="0" name=""/>
        <dsp:cNvSpPr/>
      </dsp:nvSpPr>
      <dsp:spPr>
        <a:xfrm>
          <a:off x="3618453" y="4215287"/>
          <a:ext cx="2475461" cy="1237730"/>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rtl="0">
            <a:lnSpc>
              <a:spcPct val="90000"/>
            </a:lnSpc>
            <a:spcBef>
              <a:spcPct val="0"/>
            </a:spcBef>
            <a:spcAft>
              <a:spcPct val="35000"/>
            </a:spcAft>
            <a:buNone/>
          </a:pPr>
          <a:r>
            <a:rPr lang="it-IT" sz="3600" kern="1200" dirty="0">
              <a:latin typeface="Trebuchet MS" panose="020B0603020202020204"/>
            </a:rPr>
            <a:t>Cristoforo Colombo</a:t>
          </a:r>
          <a:endParaRPr lang="it-IT" sz="3600" kern="1200" dirty="0"/>
        </a:p>
      </dsp:txBody>
      <dsp:txXfrm>
        <a:off x="3618453" y="4215287"/>
        <a:ext cx="2475461" cy="1237730"/>
      </dsp:txXfrm>
    </dsp:sp>
    <dsp:sp modelId="{A0F5EF0B-52C3-4887-B9BB-5924C75DA333}">
      <dsp:nvSpPr>
        <dsp:cNvPr id="0" name=""/>
        <dsp:cNvSpPr/>
      </dsp:nvSpPr>
      <dsp:spPr>
        <a:xfrm>
          <a:off x="5994896" y="2457709"/>
          <a:ext cx="2475461" cy="1237730"/>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rtl="0">
            <a:lnSpc>
              <a:spcPct val="90000"/>
            </a:lnSpc>
            <a:spcBef>
              <a:spcPct val="0"/>
            </a:spcBef>
            <a:spcAft>
              <a:spcPct val="35000"/>
            </a:spcAft>
            <a:buNone/>
          </a:pPr>
          <a:r>
            <a:rPr lang="it-IT" sz="3600" kern="1200" dirty="0">
              <a:latin typeface="Trebuchet MS" panose="020B0603020202020204"/>
            </a:rPr>
            <a:t>Matematica</a:t>
          </a:r>
        </a:p>
      </dsp:txBody>
      <dsp:txXfrm>
        <a:off x="5994896" y="2457709"/>
        <a:ext cx="2475461" cy="1237730"/>
      </dsp:txXfrm>
    </dsp:sp>
    <dsp:sp modelId="{4D2CD254-8FF4-4BF8-B71A-C9A52548D90D}">
      <dsp:nvSpPr>
        <dsp:cNvPr id="0" name=""/>
        <dsp:cNvSpPr/>
      </dsp:nvSpPr>
      <dsp:spPr>
        <a:xfrm>
          <a:off x="6613762" y="4215287"/>
          <a:ext cx="2475461" cy="1237730"/>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it-IT" sz="3600" kern="1200" dirty="0">
              <a:latin typeface="Trebuchet MS" panose="020B0603020202020204"/>
            </a:rPr>
            <a:t>Pitagora</a:t>
          </a:r>
          <a:endParaRPr lang="it-IT" sz="3600" kern="1200" dirty="0"/>
        </a:p>
      </dsp:txBody>
      <dsp:txXfrm>
        <a:off x="6613762" y="4215287"/>
        <a:ext cx="2475461" cy="1237730"/>
      </dsp:txXfrm>
    </dsp:sp>
    <dsp:sp modelId="{7AC23AE0-B5AC-4BC8-9A9B-E3EDB9B5FA1A}">
      <dsp:nvSpPr>
        <dsp:cNvPr id="0" name=""/>
        <dsp:cNvSpPr/>
      </dsp:nvSpPr>
      <dsp:spPr>
        <a:xfrm>
          <a:off x="8990205" y="2457709"/>
          <a:ext cx="2475461" cy="1237730"/>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rtl="0">
            <a:lnSpc>
              <a:spcPct val="90000"/>
            </a:lnSpc>
            <a:spcBef>
              <a:spcPct val="0"/>
            </a:spcBef>
            <a:spcAft>
              <a:spcPct val="35000"/>
            </a:spcAft>
            <a:buNone/>
          </a:pPr>
          <a:r>
            <a:rPr lang="it-IT" sz="3600" kern="1200" dirty="0">
              <a:latin typeface="Trebuchet MS" panose="020B0603020202020204"/>
            </a:rPr>
            <a:t>Scienze</a:t>
          </a:r>
        </a:p>
      </dsp:txBody>
      <dsp:txXfrm>
        <a:off x="8990205" y="2457709"/>
        <a:ext cx="2475461" cy="1237730"/>
      </dsp:txXfrm>
    </dsp:sp>
    <dsp:sp modelId="{F0B90BF7-9FBD-41A5-AC77-F7E530AF5E15}">
      <dsp:nvSpPr>
        <dsp:cNvPr id="0" name=""/>
        <dsp:cNvSpPr/>
      </dsp:nvSpPr>
      <dsp:spPr>
        <a:xfrm>
          <a:off x="9609070" y="4215287"/>
          <a:ext cx="2475461" cy="1237730"/>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rtl="0">
            <a:lnSpc>
              <a:spcPct val="90000"/>
            </a:lnSpc>
            <a:spcBef>
              <a:spcPct val="0"/>
            </a:spcBef>
            <a:spcAft>
              <a:spcPct val="35000"/>
            </a:spcAft>
            <a:buNone/>
          </a:pPr>
          <a:r>
            <a:rPr lang="it-IT" sz="3600" kern="1200" dirty="0">
              <a:latin typeface="Trebuchet MS" panose="020B0603020202020204"/>
            </a:rPr>
            <a:t>Robert Hooke</a:t>
          </a:r>
          <a:endParaRPr lang="it-IT" sz="3600" kern="1200" dirty="0"/>
        </a:p>
      </dsp:txBody>
      <dsp:txXfrm>
        <a:off x="9609070" y="4215287"/>
        <a:ext cx="2475461" cy="12377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8BA85B-66AA-470A-B25E-94A3B62E717F}">
      <dsp:nvSpPr>
        <dsp:cNvPr id="0" name=""/>
        <dsp:cNvSpPr/>
      </dsp:nvSpPr>
      <dsp:spPr>
        <a:xfrm>
          <a:off x="9061665" y="2830984"/>
          <a:ext cx="350844" cy="2736584"/>
        </a:xfrm>
        <a:custGeom>
          <a:avLst/>
          <a:gdLst/>
          <a:ahLst/>
          <a:cxnLst/>
          <a:rect l="0" t="0" r="0" b="0"/>
          <a:pathLst>
            <a:path>
              <a:moveTo>
                <a:pt x="0" y="0"/>
              </a:moveTo>
              <a:lnTo>
                <a:pt x="0" y="2736584"/>
              </a:lnTo>
              <a:lnTo>
                <a:pt x="350844" y="2736584"/>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85C7E1-245F-4702-BD30-171C782A9BDF}">
      <dsp:nvSpPr>
        <dsp:cNvPr id="0" name=""/>
        <dsp:cNvSpPr/>
      </dsp:nvSpPr>
      <dsp:spPr>
        <a:xfrm>
          <a:off x="9061665" y="2830984"/>
          <a:ext cx="350844" cy="1075921"/>
        </a:xfrm>
        <a:custGeom>
          <a:avLst/>
          <a:gdLst/>
          <a:ahLst/>
          <a:cxnLst/>
          <a:rect l="0" t="0" r="0" b="0"/>
          <a:pathLst>
            <a:path>
              <a:moveTo>
                <a:pt x="0" y="0"/>
              </a:moveTo>
              <a:lnTo>
                <a:pt x="0" y="1075921"/>
              </a:lnTo>
              <a:lnTo>
                <a:pt x="350844" y="1075921"/>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2402C0-98F1-4AF0-A733-67FE09F2E07E}">
      <dsp:nvSpPr>
        <dsp:cNvPr id="0" name=""/>
        <dsp:cNvSpPr/>
      </dsp:nvSpPr>
      <dsp:spPr>
        <a:xfrm>
          <a:off x="5752035" y="1170321"/>
          <a:ext cx="4245213" cy="491181"/>
        </a:xfrm>
        <a:custGeom>
          <a:avLst/>
          <a:gdLst/>
          <a:ahLst/>
          <a:cxnLst/>
          <a:rect l="0" t="0" r="0" b="0"/>
          <a:pathLst>
            <a:path>
              <a:moveTo>
                <a:pt x="0" y="0"/>
              </a:moveTo>
              <a:lnTo>
                <a:pt x="0" y="245590"/>
              </a:lnTo>
              <a:lnTo>
                <a:pt x="4245213" y="245590"/>
              </a:lnTo>
              <a:lnTo>
                <a:pt x="4245213" y="491181"/>
              </a:lnTo>
            </a:path>
          </a:pathLst>
        </a:custGeom>
        <a:noFill/>
        <a:ln w="19050"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8041B3-298E-4DEC-B643-ABD589D138C3}">
      <dsp:nvSpPr>
        <dsp:cNvPr id="0" name=""/>
        <dsp:cNvSpPr/>
      </dsp:nvSpPr>
      <dsp:spPr>
        <a:xfrm>
          <a:off x="6231522" y="2830984"/>
          <a:ext cx="350844" cy="2736584"/>
        </a:xfrm>
        <a:custGeom>
          <a:avLst/>
          <a:gdLst/>
          <a:ahLst/>
          <a:cxnLst/>
          <a:rect l="0" t="0" r="0" b="0"/>
          <a:pathLst>
            <a:path>
              <a:moveTo>
                <a:pt x="0" y="0"/>
              </a:moveTo>
              <a:lnTo>
                <a:pt x="0" y="2736584"/>
              </a:lnTo>
              <a:lnTo>
                <a:pt x="350844" y="2736584"/>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C95C212-C252-4166-9E39-15A2BCA71671}">
      <dsp:nvSpPr>
        <dsp:cNvPr id="0" name=""/>
        <dsp:cNvSpPr/>
      </dsp:nvSpPr>
      <dsp:spPr>
        <a:xfrm>
          <a:off x="6231522" y="2830984"/>
          <a:ext cx="350844" cy="1075921"/>
        </a:xfrm>
        <a:custGeom>
          <a:avLst/>
          <a:gdLst/>
          <a:ahLst/>
          <a:cxnLst/>
          <a:rect l="0" t="0" r="0" b="0"/>
          <a:pathLst>
            <a:path>
              <a:moveTo>
                <a:pt x="0" y="0"/>
              </a:moveTo>
              <a:lnTo>
                <a:pt x="0" y="1075921"/>
              </a:lnTo>
              <a:lnTo>
                <a:pt x="350844" y="1075921"/>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6A64DC-2D34-409D-8DCA-D0FE9C2AD47F}">
      <dsp:nvSpPr>
        <dsp:cNvPr id="0" name=""/>
        <dsp:cNvSpPr/>
      </dsp:nvSpPr>
      <dsp:spPr>
        <a:xfrm>
          <a:off x="5752035" y="1170321"/>
          <a:ext cx="1415071" cy="491181"/>
        </a:xfrm>
        <a:custGeom>
          <a:avLst/>
          <a:gdLst/>
          <a:ahLst/>
          <a:cxnLst/>
          <a:rect l="0" t="0" r="0" b="0"/>
          <a:pathLst>
            <a:path>
              <a:moveTo>
                <a:pt x="0" y="0"/>
              </a:moveTo>
              <a:lnTo>
                <a:pt x="0" y="245590"/>
              </a:lnTo>
              <a:lnTo>
                <a:pt x="1415071" y="245590"/>
              </a:lnTo>
              <a:lnTo>
                <a:pt x="1415071" y="491181"/>
              </a:lnTo>
            </a:path>
          </a:pathLst>
        </a:custGeom>
        <a:noFill/>
        <a:ln w="19050"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5DA61F-1BED-42D7-B092-F295740A5BF4}">
      <dsp:nvSpPr>
        <dsp:cNvPr id="0" name=""/>
        <dsp:cNvSpPr/>
      </dsp:nvSpPr>
      <dsp:spPr>
        <a:xfrm>
          <a:off x="3401380" y="2830984"/>
          <a:ext cx="350844" cy="2736584"/>
        </a:xfrm>
        <a:custGeom>
          <a:avLst/>
          <a:gdLst/>
          <a:ahLst/>
          <a:cxnLst/>
          <a:rect l="0" t="0" r="0" b="0"/>
          <a:pathLst>
            <a:path>
              <a:moveTo>
                <a:pt x="0" y="0"/>
              </a:moveTo>
              <a:lnTo>
                <a:pt x="0" y="2736584"/>
              </a:lnTo>
              <a:lnTo>
                <a:pt x="350844" y="2736584"/>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0F56835-4117-4BF4-9290-1618187AD691}">
      <dsp:nvSpPr>
        <dsp:cNvPr id="0" name=""/>
        <dsp:cNvSpPr/>
      </dsp:nvSpPr>
      <dsp:spPr>
        <a:xfrm>
          <a:off x="3401380" y="2830984"/>
          <a:ext cx="350844" cy="1075921"/>
        </a:xfrm>
        <a:custGeom>
          <a:avLst/>
          <a:gdLst/>
          <a:ahLst/>
          <a:cxnLst/>
          <a:rect l="0" t="0" r="0" b="0"/>
          <a:pathLst>
            <a:path>
              <a:moveTo>
                <a:pt x="0" y="0"/>
              </a:moveTo>
              <a:lnTo>
                <a:pt x="0" y="1075921"/>
              </a:lnTo>
              <a:lnTo>
                <a:pt x="350844" y="1075921"/>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97F7D74-F12F-471B-8854-C340AF1D49EC}">
      <dsp:nvSpPr>
        <dsp:cNvPr id="0" name=""/>
        <dsp:cNvSpPr/>
      </dsp:nvSpPr>
      <dsp:spPr>
        <a:xfrm>
          <a:off x="4336964" y="1170321"/>
          <a:ext cx="1415071" cy="491181"/>
        </a:xfrm>
        <a:custGeom>
          <a:avLst/>
          <a:gdLst/>
          <a:ahLst/>
          <a:cxnLst/>
          <a:rect l="0" t="0" r="0" b="0"/>
          <a:pathLst>
            <a:path>
              <a:moveTo>
                <a:pt x="1415071" y="0"/>
              </a:moveTo>
              <a:lnTo>
                <a:pt x="1415071" y="245590"/>
              </a:lnTo>
              <a:lnTo>
                <a:pt x="0" y="245590"/>
              </a:lnTo>
              <a:lnTo>
                <a:pt x="0" y="491181"/>
              </a:lnTo>
            </a:path>
          </a:pathLst>
        </a:custGeom>
        <a:noFill/>
        <a:ln w="19050"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19603A-61A0-42A3-BA80-12AEBEB54E40}">
      <dsp:nvSpPr>
        <dsp:cNvPr id="0" name=""/>
        <dsp:cNvSpPr/>
      </dsp:nvSpPr>
      <dsp:spPr>
        <a:xfrm>
          <a:off x="571237" y="2830984"/>
          <a:ext cx="350844" cy="2736584"/>
        </a:xfrm>
        <a:custGeom>
          <a:avLst/>
          <a:gdLst/>
          <a:ahLst/>
          <a:cxnLst/>
          <a:rect l="0" t="0" r="0" b="0"/>
          <a:pathLst>
            <a:path>
              <a:moveTo>
                <a:pt x="0" y="0"/>
              </a:moveTo>
              <a:lnTo>
                <a:pt x="0" y="2736584"/>
              </a:lnTo>
              <a:lnTo>
                <a:pt x="350844" y="2736584"/>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C364BF5-12E0-430D-BE12-263BE65373DF}">
      <dsp:nvSpPr>
        <dsp:cNvPr id="0" name=""/>
        <dsp:cNvSpPr/>
      </dsp:nvSpPr>
      <dsp:spPr>
        <a:xfrm>
          <a:off x="571237" y="2830984"/>
          <a:ext cx="350844" cy="1075921"/>
        </a:xfrm>
        <a:custGeom>
          <a:avLst/>
          <a:gdLst/>
          <a:ahLst/>
          <a:cxnLst/>
          <a:rect l="0" t="0" r="0" b="0"/>
          <a:pathLst>
            <a:path>
              <a:moveTo>
                <a:pt x="0" y="0"/>
              </a:moveTo>
              <a:lnTo>
                <a:pt x="0" y="1075921"/>
              </a:lnTo>
              <a:lnTo>
                <a:pt x="350844" y="1075921"/>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31450D-BA07-4A87-97F4-C08F78321F05}">
      <dsp:nvSpPr>
        <dsp:cNvPr id="0" name=""/>
        <dsp:cNvSpPr/>
      </dsp:nvSpPr>
      <dsp:spPr>
        <a:xfrm>
          <a:off x="1506822" y="1170321"/>
          <a:ext cx="4245213" cy="491181"/>
        </a:xfrm>
        <a:custGeom>
          <a:avLst/>
          <a:gdLst/>
          <a:ahLst/>
          <a:cxnLst/>
          <a:rect l="0" t="0" r="0" b="0"/>
          <a:pathLst>
            <a:path>
              <a:moveTo>
                <a:pt x="4245213" y="0"/>
              </a:moveTo>
              <a:lnTo>
                <a:pt x="4245213" y="245590"/>
              </a:lnTo>
              <a:lnTo>
                <a:pt x="0" y="245590"/>
              </a:lnTo>
              <a:lnTo>
                <a:pt x="0" y="491181"/>
              </a:lnTo>
            </a:path>
          </a:pathLst>
        </a:custGeom>
        <a:noFill/>
        <a:ln w="19050"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5B45F3-02A3-41BE-AB9A-AF8539140F81}">
      <dsp:nvSpPr>
        <dsp:cNvPr id="0" name=""/>
        <dsp:cNvSpPr/>
      </dsp:nvSpPr>
      <dsp:spPr>
        <a:xfrm>
          <a:off x="4582555" y="841"/>
          <a:ext cx="2338960" cy="116948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rtl="0">
            <a:lnSpc>
              <a:spcPct val="90000"/>
            </a:lnSpc>
            <a:spcBef>
              <a:spcPct val="0"/>
            </a:spcBef>
            <a:spcAft>
              <a:spcPct val="35000"/>
            </a:spcAft>
            <a:buNone/>
          </a:pPr>
          <a:r>
            <a:rPr lang="it-IT" sz="3000" kern="1200" dirty="0">
              <a:latin typeface="Trebuchet MS" panose="020B0603020202020204"/>
            </a:rPr>
            <a:t>Classe quarta</a:t>
          </a:r>
        </a:p>
      </dsp:txBody>
      <dsp:txXfrm>
        <a:off x="4582555" y="841"/>
        <a:ext cx="2338960" cy="1169480"/>
      </dsp:txXfrm>
    </dsp:sp>
    <dsp:sp modelId="{14FA0532-6688-421B-81EB-C7FB734623C9}">
      <dsp:nvSpPr>
        <dsp:cNvPr id="0" name=""/>
        <dsp:cNvSpPr/>
      </dsp:nvSpPr>
      <dsp:spPr>
        <a:xfrm>
          <a:off x="337341" y="1661503"/>
          <a:ext cx="2338960" cy="1169480"/>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rtl="0">
            <a:lnSpc>
              <a:spcPct val="90000"/>
            </a:lnSpc>
            <a:spcBef>
              <a:spcPct val="0"/>
            </a:spcBef>
            <a:spcAft>
              <a:spcPct val="35000"/>
            </a:spcAft>
            <a:buNone/>
          </a:pPr>
          <a:r>
            <a:rPr lang="it-IT" sz="3000" kern="1200" dirty="0">
              <a:latin typeface="Trebuchet MS" panose="020B0603020202020204"/>
            </a:rPr>
            <a:t>Storia</a:t>
          </a:r>
        </a:p>
      </dsp:txBody>
      <dsp:txXfrm>
        <a:off x="337341" y="1661503"/>
        <a:ext cx="2338960" cy="1169480"/>
      </dsp:txXfrm>
    </dsp:sp>
    <dsp:sp modelId="{CEE9198E-4936-4C22-A1B8-C1E3E539AB38}">
      <dsp:nvSpPr>
        <dsp:cNvPr id="0" name=""/>
        <dsp:cNvSpPr/>
      </dsp:nvSpPr>
      <dsp:spPr>
        <a:xfrm>
          <a:off x="922081" y="3322165"/>
          <a:ext cx="2338960" cy="1169480"/>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rtl="0">
            <a:lnSpc>
              <a:spcPct val="90000"/>
            </a:lnSpc>
            <a:spcBef>
              <a:spcPct val="0"/>
            </a:spcBef>
            <a:spcAft>
              <a:spcPct val="35000"/>
            </a:spcAft>
            <a:buNone/>
          </a:pPr>
          <a:r>
            <a:rPr lang="it-IT" sz="3000" kern="1200" dirty="0">
              <a:latin typeface="Trebuchet MS" panose="020B0603020202020204"/>
            </a:rPr>
            <a:t>Alla scoperta dei Sumeri</a:t>
          </a:r>
        </a:p>
      </dsp:txBody>
      <dsp:txXfrm>
        <a:off x="922081" y="3322165"/>
        <a:ext cx="2338960" cy="1169480"/>
      </dsp:txXfrm>
    </dsp:sp>
    <dsp:sp modelId="{DD5056AE-2E09-427D-9209-D053893BC365}">
      <dsp:nvSpPr>
        <dsp:cNvPr id="0" name=""/>
        <dsp:cNvSpPr/>
      </dsp:nvSpPr>
      <dsp:spPr>
        <a:xfrm>
          <a:off x="922081" y="4982828"/>
          <a:ext cx="2338960" cy="1169480"/>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it-IT" sz="3000" kern="1200" dirty="0">
              <a:latin typeface="Trebuchet MS" panose="020B0603020202020204"/>
            </a:rPr>
            <a:t>5 unità</a:t>
          </a:r>
          <a:endParaRPr lang="it-IT" sz="3000" kern="1200" dirty="0"/>
        </a:p>
      </dsp:txBody>
      <dsp:txXfrm>
        <a:off x="922081" y="4982828"/>
        <a:ext cx="2338960" cy="1169480"/>
      </dsp:txXfrm>
    </dsp:sp>
    <dsp:sp modelId="{8B935AE6-3EEF-49D3-92CD-549ED2C17156}">
      <dsp:nvSpPr>
        <dsp:cNvPr id="0" name=""/>
        <dsp:cNvSpPr/>
      </dsp:nvSpPr>
      <dsp:spPr>
        <a:xfrm>
          <a:off x="3167484" y="1661503"/>
          <a:ext cx="2338960" cy="1169480"/>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rtl="0">
            <a:lnSpc>
              <a:spcPct val="90000"/>
            </a:lnSpc>
            <a:spcBef>
              <a:spcPct val="0"/>
            </a:spcBef>
            <a:spcAft>
              <a:spcPct val="35000"/>
            </a:spcAft>
            <a:buNone/>
          </a:pPr>
          <a:r>
            <a:rPr lang="it-IT" sz="3000" kern="1200" dirty="0">
              <a:latin typeface="Trebuchet MS" panose="020B0603020202020204"/>
            </a:rPr>
            <a:t>Geografia</a:t>
          </a:r>
        </a:p>
      </dsp:txBody>
      <dsp:txXfrm>
        <a:off x="3167484" y="1661503"/>
        <a:ext cx="2338960" cy="1169480"/>
      </dsp:txXfrm>
    </dsp:sp>
    <dsp:sp modelId="{B33E2A3A-BB0D-4043-8839-554546CB674A}">
      <dsp:nvSpPr>
        <dsp:cNvPr id="0" name=""/>
        <dsp:cNvSpPr/>
      </dsp:nvSpPr>
      <dsp:spPr>
        <a:xfrm>
          <a:off x="3752224" y="3322165"/>
          <a:ext cx="2338960" cy="1169480"/>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rtl="0">
            <a:lnSpc>
              <a:spcPct val="90000"/>
            </a:lnSpc>
            <a:spcBef>
              <a:spcPct val="0"/>
            </a:spcBef>
            <a:spcAft>
              <a:spcPct val="35000"/>
            </a:spcAft>
            <a:buNone/>
          </a:pPr>
          <a:r>
            <a:rPr lang="it-IT" sz="3000" kern="1200" dirty="0">
              <a:latin typeface="Trebuchet MS" panose="020B0603020202020204"/>
            </a:rPr>
            <a:t>Alla scoperta del mare</a:t>
          </a:r>
        </a:p>
      </dsp:txBody>
      <dsp:txXfrm>
        <a:off x="3752224" y="3322165"/>
        <a:ext cx="2338960" cy="1169480"/>
      </dsp:txXfrm>
    </dsp:sp>
    <dsp:sp modelId="{570E167B-1608-4972-866A-746691A11E27}">
      <dsp:nvSpPr>
        <dsp:cNvPr id="0" name=""/>
        <dsp:cNvSpPr/>
      </dsp:nvSpPr>
      <dsp:spPr>
        <a:xfrm>
          <a:off x="3752224" y="4982828"/>
          <a:ext cx="2338960" cy="1169480"/>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it-IT" sz="3000" kern="1200" dirty="0">
              <a:latin typeface="Trebuchet MS" panose="020B0603020202020204"/>
            </a:rPr>
            <a:t>6 unità</a:t>
          </a:r>
          <a:endParaRPr lang="it-IT" sz="3000" kern="1200" dirty="0"/>
        </a:p>
      </dsp:txBody>
      <dsp:txXfrm>
        <a:off x="3752224" y="4982828"/>
        <a:ext cx="2338960" cy="1169480"/>
      </dsp:txXfrm>
    </dsp:sp>
    <dsp:sp modelId="{A0F5EF0B-52C3-4887-B9BB-5924C75DA333}">
      <dsp:nvSpPr>
        <dsp:cNvPr id="0" name=""/>
        <dsp:cNvSpPr/>
      </dsp:nvSpPr>
      <dsp:spPr>
        <a:xfrm>
          <a:off x="5997626" y="1661503"/>
          <a:ext cx="2338960" cy="1169480"/>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rtl="0">
            <a:lnSpc>
              <a:spcPct val="90000"/>
            </a:lnSpc>
            <a:spcBef>
              <a:spcPct val="0"/>
            </a:spcBef>
            <a:spcAft>
              <a:spcPct val="35000"/>
            </a:spcAft>
            <a:buNone/>
          </a:pPr>
          <a:r>
            <a:rPr lang="it-IT" sz="3000" kern="1200" dirty="0">
              <a:latin typeface="Trebuchet MS" panose="020B0603020202020204"/>
            </a:rPr>
            <a:t>Matematica</a:t>
          </a:r>
        </a:p>
      </dsp:txBody>
      <dsp:txXfrm>
        <a:off x="5997626" y="1661503"/>
        <a:ext cx="2338960" cy="1169480"/>
      </dsp:txXfrm>
    </dsp:sp>
    <dsp:sp modelId="{514B8541-BBEA-4668-83EE-2F114BD60907}">
      <dsp:nvSpPr>
        <dsp:cNvPr id="0" name=""/>
        <dsp:cNvSpPr/>
      </dsp:nvSpPr>
      <dsp:spPr>
        <a:xfrm>
          <a:off x="6582366" y="3322165"/>
          <a:ext cx="2338960" cy="1169480"/>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rtl="0">
            <a:lnSpc>
              <a:spcPct val="90000"/>
            </a:lnSpc>
            <a:spcBef>
              <a:spcPct val="0"/>
            </a:spcBef>
            <a:spcAft>
              <a:spcPct val="35000"/>
            </a:spcAft>
            <a:buNone/>
          </a:pPr>
          <a:r>
            <a:rPr lang="it-IT" sz="3000" kern="1200" dirty="0">
              <a:latin typeface="Trebuchet MS" panose="020B0603020202020204"/>
            </a:rPr>
            <a:t>Alla scoperta dei numeri</a:t>
          </a:r>
        </a:p>
      </dsp:txBody>
      <dsp:txXfrm>
        <a:off x="6582366" y="3322165"/>
        <a:ext cx="2338960" cy="1169480"/>
      </dsp:txXfrm>
    </dsp:sp>
    <dsp:sp modelId="{222DE6CF-F25A-42E9-A0B3-B1E7028238BA}">
      <dsp:nvSpPr>
        <dsp:cNvPr id="0" name=""/>
        <dsp:cNvSpPr/>
      </dsp:nvSpPr>
      <dsp:spPr>
        <a:xfrm>
          <a:off x="6582366" y="4982828"/>
          <a:ext cx="2338960" cy="1169480"/>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it-IT" sz="3000" kern="1200" dirty="0">
              <a:latin typeface="Trebuchet MS" panose="020B0603020202020204"/>
            </a:rPr>
            <a:t>3 unità</a:t>
          </a:r>
          <a:endParaRPr lang="it-IT" sz="3000" kern="1200" dirty="0"/>
        </a:p>
      </dsp:txBody>
      <dsp:txXfrm>
        <a:off x="6582366" y="4982828"/>
        <a:ext cx="2338960" cy="1169480"/>
      </dsp:txXfrm>
    </dsp:sp>
    <dsp:sp modelId="{7AC23AE0-B5AC-4BC8-9A9B-E3EDB9B5FA1A}">
      <dsp:nvSpPr>
        <dsp:cNvPr id="0" name=""/>
        <dsp:cNvSpPr/>
      </dsp:nvSpPr>
      <dsp:spPr>
        <a:xfrm>
          <a:off x="8827769" y="1661503"/>
          <a:ext cx="2338960" cy="1169480"/>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rtl="0">
            <a:lnSpc>
              <a:spcPct val="90000"/>
            </a:lnSpc>
            <a:spcBef>
              <a:spcPct val="0"/>
            </a:spcBef>
            <a:spcAft>
              <a:spcPct val="35000"/>
            </a:spcAft>
            <a:buNone/>
          </a:pPr>
          <a:r>
            <a:rPr lang="it-IT" sz="3000" kern="1200" dirty="0">
              <a:latin typeface="Trebuchet MS" panose="020B0603020202020204"/>
            </a:rPr>
            <a:t>Scienze</a:t>
          </a:r>
        </a:p>
      </dsp:txBody>
      <dsp:txXfrm>
        <a:off x="8827769" y="1661503"/>
        <a:ext cx="2338960" cy="1169480"/>
      </dsp:txXfrm>
    </dsp:sp>
    <dsp:sp modelId="{8F1542B8-A87B-4C01-8441-7F92AB5E6DC8}">
      <dsp:nvSpPr>
        <dsp:cNvPr id="0" name=""/>
        <dsp:cNvSpPr/>
      </dsp:nvSpPr>
      <dsp:spPr>
        <a:xfrm>
          <a:off x="9412509" y="3322165"/>
          <a:ext cx="2338960" cy="1169480"/>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rtl="0">
            <a:lnSpc>
              <a:spcPct val="90000"/>
            </a:lnSpc>
            <a:spcBef>
              <a:spcPct val="0"/>
            </a:spcBef>
            <a:spcAft>
              <a:spcPct val="35000"/>
            </a:spcAft>
            <a:buNone/>
          </a:pPr>
          <a:r>
            <a:rPr lang="it-IT" sz="3000" kern="1200" dirty="0">
              <a:latin typeface="Trebuchet MS" panose="020B0603020202020204"/>
            </a:rPr>
            <a:t>Alla scoperta della cellula</a:t>
          </a:r>
        </a:p>
      </dsp:txBody>
      <dsp:txXfrm>
        <a:off x="9412509" y="3322165"/>
        <a:ext cx="2338960" cy="1169480"/>
      </dsp:txXfrm>
    </dsp:sp>
    <dsp:sp modelId="{2F3E3949-53FC-470D-AD95-2A3D1B6979D7}">
      <dsp:nvSpPr>
        <dsp:cNvPr id="0" name=""/>
        <dsp:cNvSpPr/>
      </dsp:nvSpPr>
      <dsp:spPr>
        <a:xfrm>
          <a:off x="9412509" y="4982828"/>
          <a:ext cx="2338960" cy="1169480"/>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it-IT" sz="3000" kern="1200" dirty="0">
              <a:latin typeface="Trebuchet MS" panose="020B0603020202020204"/>
            </a:rPr>
            <a:t>4 unità</a:t>
          </a:r>
          <a:endParaRPr lang="it-IT" sz="3000" kern="1200" dirty="0"/>
        </a:p>
      </dsp:txBody>
      <dsp:txXfrm>
        <a:off x="9412509" y="4982828"/>
        <a:ext cx="2338960" cy="11694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77E969-5BFC-43BC-BA4D-78DAADF558DC}">
      <dsp:nvSpPr>
        <dsp:cNvPr id="0" name=""/>
        <dsp:cNvSpPr/>
      </dsp:nvSpPr>
      <dsp:spPr>
        <a:xfrm>
          <a:off x="5237394" y="3649"/>
          <a:ext cx="2122021" cy="1379313"/>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it-IT" sz="3000" kern="1200" dirty="0" err="1">
              <a:latin typeface="Trebuchet MS" panose="020B0603020202020204"/>
            </a:rPr>
            <a:t>Engage</a:t>
          </a:r>
          <a:r>
            <a:rPr lang="it-IT" sz="3000" kern="1200" dirty="0">
              <a:latin typeface="Trebuchet MS" panose="020B0603020202020204"/>
            </a:rPr>
            <a:t> </a:t>
          </a:r>
          <a:endParaRPr lang="it-IT" sz="3000" kern="1200" dirty="0"/>
        </a:p>
      </dsp:txBody>
      <dsp:txXfrm>
        <a:off x="5304727" y="70982"/>
        <a:ext cx="1987355" cy="1244647"/>
      </dsp:txXfrm>
    </dsp:sp>
    <dsp:sp modelId="{613F0CD7-02E6-4243-A733-B42B450CBA9C}">
      <dsp:nvSpPr>
        <dsp:cNvPr id="0" name=""/>
        <dsp:cNvSpPr/>
      </dsp:nvSpPr>
      <dsp:spPr>
        <a:xfrm>
          <a:off x="3541658" y="693306"/>
          <a:ext cx="5513493" cy="5513493"/>
        </a:xfrm>
        <a:custGeom>
          <a:avLst/>
          <a:gdLst/>
          <a:ahLst/>
          <a:cxnLst/>
          <a:rect l="0" t="0" r="0" b="0"/>
          <a:pathLst>
            <a:path>
              <a:moveTo>
                <a:pt x="3832347" y="218492"/>
              </a:moveTo>
              <a:arcTo wR="2756746" hR="2756746" stAng="17577906" swAng="1962379"/>
            </a:path>
          </a:pathLst>
        </a:custGeom>
        <a:noFill/>
        <a:ln w="12700" cap="rnd"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2FB81BF-31D6-4418-892D-151D6E0E5516}">
      <dsp:nvSpPr>
        <dsp:cNvPr id="0" name=""/>
        <dsp:cNvSpPr/>
      </dsp:nvSpPr>
      <dsp:spPr>
        <a:xfrm>
          <a:off x="7859216" y="1908514"/>
          <a:ext cx="2122021" cy="1379313"/>
        </a:xfrm>
        <a:prstGeom prst="round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it-IT" sz="3000" kern="1200" dirty="0" err="1"/>
            <a:t>Explore</a:t>
          </a:r>
          <a:r>
            <a:rPr lang="it-IT" sz="3000" kern="1200" dirty="0"/>
            <a:t> </a:t>
          </a:r>
        </a:p>
      </dsp:txBody>
      <dsp:txXfrm>
        <a:off x="7926549" y="1975847"/>
        <a:ext cx="1987355" cy="1244647"/>
      </dsp:txXfrm>
    </dsp:sp>
    <dsp:sp modelId="{F88F24CE-4CE4-4340-8DCA-06987D05FE5F}">
      <dsp:nvSpPr>
        <dsp:cNvPr id="0" name=""/>
        <dsp:cNvSpPr/>
      </dsp:nvSpPr>
      <dsp:spPr>
        <a:xfrm>
          <a:off x="3541658" y="693306"/>
          <a:ext cx="5513493" cy="5513493"/>
        </a:xfrm>
        <a:custGeom>
          <a:avLst/>
          <a:gdLst/>
          <a:ahLst/>
          <a:cxnLst/>
          <a:rect l="0" t="0" r="0" b="0"/>
          <a:pathLst>
            <a:path>
              <a:moveTo>
                <a:pt x="5509698" y="2612148"/>
              </a:moveTo>
              <a:arcTo wR="2756746" hR="2756746" stAng="21419599" swAng="2196949"/>
            </a:path>
          </a:pathLst>
        </a:custGeom>
        <a:noFill/>
        <a:ln w="12700" cap="rnd"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C3136F0-44B3-4C79-A8F5-5704202FEA89}">
      <dsp:nvSpPr>
        <dsp:cNvPr id="0" name=""/>
        <dsp:cNvSpPr/>
      </dsp:nvSpPr>
      <dsp:spPr>
        <a:xfrm>
          <a:off x="6857769" y="4990651"/>
          <a:ext cx="2122021" cy="1379313"/>
        </a:xfrm>
        <a:prstGeom prst="round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it-IT" sz="3000" kern="1200" dirty="0" err="1">
              <a:latin typeface="Trebuchet MS" panose="020B0603020202020204"/>
            </a:rPr>
            <a:t>Explain</a:t>
          </a:r>
          <a:r>
            <a:rPr lang="it-IT" sz="3000" kern="1200" dirty="0">
              <a:latin typeface="Trebuchet MS" panose="020B0603020202020204"/>
            </a:rPr>
            <a:t> </a:t>
          </a:r>
          <a:endParaRPr lang="it-IT" sz="3000" kern="1200" dirty="0"/>
        </a:p>
      </dsp:txBody>
      <dsp:txXfrm>
        <a:off x="6925102" y="5057984"/>
        <a:ext cx="1987355" cy="1244647"/>
      </dsp:txXfrm>
    </dsp:sp>
    <dsp:sp modelId="{EADF8127-F4E3-4270-8F82-6A22FA0BE191}">
      <dsp:nvSpPr>
        <dsp:cNvPr id="0" name=""/>
        <dsp:cNvSpPr/>
      </dsp:nvSpPr>
      <dsp:spPr>
        <a:xfrm>
          <a:off x="3541658" y="693306"/>
          <a:ext cx="5513493" cy="5513493"/>
        </a:xfrm>
        <a:custGeom>
          <a:avLst/>
          <a:gdLst/>
          <a:ahLst/>
          <a:cxnLst/>
          <a:rect l="0" t="0" r="0" b="0"/>
          <a:pathLst>
            <a:path>
              <a:moveTo>
                <a:pt x="3305152" y="5458395"/>
              </a:moveTo>
              <a:arcTo wR="2756746" hR="2756746" stAng="4711529" swAng="1376942"/>
            </a:path>
          </a:pathLst>
        </a:custGeom>
        <a:noFill/>
        <a:ln w="12700" cap="rnd"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7B7EAAD-059F-4D05-92AC-5440948FDE95}">
      <dsp:nvSpPr>
        <dsp:cNvPr id="0" name=""/>
        <dsp:cNvSpPr/>
      </dsp:nvSpPr>
      <dsp:spPr>
        <a:xfrm>
          <a:off x="3617019" y="4990651"/>
          <a:ext cx="2122021" cy="1379313"/>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it-IT" sz="3000" kern="1200" dirty="0">
              <a:latin typeface="Trebuchet MS" panose="020B0603020202020204"/>
            </a:rPr>
            <a:t>Elaborate </a:t>
          </a:r>
          <a:endParaRPr lang="it-IT" sz="3000" kern="1200" dirty="0"/>
        </a:p>
      </dsp:txBody>
      <dsp:txXfrm>
        <a:off x="3684352" y="5057984"/>
        <a:ext cx="1987355" cy="1244647"/>
      </dsp:txXfrm>
    </dsp:sp>
    <dsp:sp modelId="{29BD192E-036E-4D6F-AF0C-F11272B93EA2}">
      <dsp:nvSpPr>
        <dsp:cNvPr id="0" name=""/>
        <dsp:cNvSpPr/>
      </dsp:nvSpPr>
      <dsp:spPr>
        <a:xfrm>
          <a:off x="3541658" y="693306"/>
          <a:ext cx="5513493" cy="5513493"/>
        </a:xfrm>
        <a:custGeom>
          <a:avLst/>
          <a:gdLst/>
          <a:ahLst/>
          <a:cxnLst/>
          <a:rect l="0" t="0" r="0" b="0"/>
          <a:pathLst>
            <a:path>
              <a:moveTo>
                <a:pt x="460837" y="4282673"/>
              </a:moveTo>
              <a:arcTo wR="2756746" hR="2756746" stAng="8783452" swAng="2196949"/>
            </a:path>
          </a:pathLst>
        </a:custGeom>
        <a:noFill/>
        <a:ln w="12700" cap="rnd"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94D0F26-3AE8-4B89-8E0B-326A0F158054}">
      <dsp:nvSpPr>
        <dsp:cNvPr id="0" name=""/>
        <dsp:cNvSpPr/>
      </dsp:nvSpPr>
      <dsp:spPr>
        <a:xfrm>
          <a:off x="2615572" y="1908514"/>
          <a:ext cx="2122021" cy="1379313"/>
        </a:xfrm>
        <a:prstGeom prst="round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it-IT" sz="3000" kern="1200" dirty="0" err="1"/>
            <a:t>Evaluate</a:t>
          </a:r>
          <a:r>
            <a:rPr lang="it-IT" sz="3000" kern="1200" dirty="0"/>
            <a:t> </a:t>
          </a:r>
        </a:p>
      </dsp:txBody>
      <dsp:txXfrm>
        <a:off x="2682905" y="1975847"/>
        <a:ext cx="1987355" cy="1244647"/>
      </dsp:txXfrm>
    </dsp:sp>
    <dsp:sp modelId="{362BFF95-A26E-4200-9B4A-0290B51EB475}">
      <dsp:nvSpPr>
        <dsp:cNvPr id="0" name=""/>
        <dsp:cNvSpPr/>
      </dsp:nvSpPr>
      <dsp:spPr>
        <a:xfrm>
          <a:off x="3541658" y="693306"/>
          <a:ext cx="5513493" cy="5513493"/>
        </a:xfrm>
        <a:custGeom>
          <a:avLst/>
          <a:gdLst/>
          <a:ahLst/>
          <a:cxnLst/>
          <a:rect l="0" t="0" r="0" b="0"/>
          <a:pathLst>
            <a:path>
              <a:moveTo>
                <a:pt x="480178" y="1202112"/>
              </a:moveTo>
              <a:arcTo wR="2756746" hR="2756746" stAng="12859715" swAng="1962379"/>
            </a:path>
          </a:pathLst>
        </a:custGeom>
        <a:noFill/>
        <a:ln w="12700" cap="rnd"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F77D21-4BCC-4B97-90EB-724B863F94CA}">
      <dsp:nvSpPr>
        <dsp:cNvPr id="0" name=""/>
        <dsp:cNvSpPr/>
      </dsp:nvSpPr>
      <dsp:spPr>
        <a:xfrm>
          <a:off x="0" y="2607468"/>
          <a:ext cx="11487149" cy="0"/>
        </a:xfrm>
        <a:prstGeom prst="line">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92891400-A910-4D3E-9909-2BD788E8AA2E}">
      <dsp:nvSpPr>
        <dsp:cNvPr id="0" name=""/>
        <dsp:cNvSpPr/>
      </dsp:nvSpPr>
      <dsp:spPr>
        <a:xfrm>
          <a:off x="215384" y="2800421"/>
          <a:ext cx="3040505" cy="589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it-IT" sz="1400" kern="1200" dirty="0" err="1">
              <a:latin typeface="Trebuchet MS" panose="020B0603020202020204"/>
            </a:rPr>
            <a:t>Engage</a:t>
          </a:r>
          <a:r>
            <a:rPr lang="it-IT" sz="1400" kern="1200" dirty="0">
              <a:latin typeface="Trebuchet MS" panose="020B0603020202020204"/>
            </a:rPr>
            <a:t> (coinvolgere) </a:t>
          </a:r>
        </a:p>
      </dsp:txBody>
      <dsp:txXfrm>
        <a:off x="215384" y="2800421"/>
        <a:ext cx="3040505" cy="589287"/>
      </dsp:txXfrm>
    </dsp:sp>
    <dsp:sp modelId="{1DD7F2BC-3BC4-4A3E-8194-C63DEE6C5B90}">
      <dsp:nvSpPr>
        <dsp:cNvPr id="0" name=""/>
        <dsp:cNvSpPr/>
      </dsp:nvSpPr>
      <dsp:spPr>
        <a:xfrm>
          <a:off x="8076" y="227338"/>
          <a:ext cx="3455119" cy="1389291"/>
        </a:xfrm>
        <a:prstGeom prst="roundRect">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it-IT" sz="1200" kern="1200" dirty="0">
              <a:latin typeface="Trebuchet MS" panose="020B0603020202020204"/>
            </a:rPr>
            <a:t>RIFLETTO</a:t>
          </a:r>
          <a:endParaRPr lang="it-IT" sz="1200" kern="1200" dirty="0"/>
        </a:p>
        <a:p>
          <a:pPr marL="0" lvl="0" indent="0" algn="l" defTabSz="533400">
            <a:lnSpc>
              <a:spcPct val="90000"/>
            </a:lnSpc>
            <a:spcBef>
              <a:spcPct val="0"/>
            </a:spcBef>
            <a:spcAft>
              <a:spcPct val="35000"/>
            </a:spcAft>
            <a:buNone/>
          </a:pPr>
          <a:endParaRPr lang="it-IT" sz="1200" kern="1200">
            <a:latin typeface="Trebuchet MS" panose="020B0603020202020204"/>
          </a:endParaRPr>
        </a:p>
        <a:p>
          <a:pPr marL="57150" lvl="1" indent="-57150" algn="l" defTabSz="444500">
            <a:lnSpc>
              <a:spcPct val="90000"/>
            </a:lnSpc>
            <a:spcBef>
              <a:spcPct val="0"/>
            </a:spcBef>
            <a:spcAft>
              <a:spcPct val="15000"/>
            </a:spcAft>
            <a:buChar char="•"/>
          </a:pPr>
          <a:r>
            <a:rPr lang="it-IT" sz="1000" kern="1200" dirty="0">
              <a:latin typeface="Trebuchet MS" panose="020B0603020202020204"/>
            </a:rPr>
            <a:t>Stimolare</a:t>
          </a:r>
          <a:r>
            <a:rPr lang="it-IT" sz="1000" kern="1200" dirty="0"/>
            <a:t> l'interesse e la curiosità</a:t>
          </a:r>
          <a:r>
            <a:rPr lang="it-IT" sz="1000" kern="1200" dirty="0">
              <a:latin typeface="Trebuchet MS" panose="020B0603020202020204"/>
            </a:rPr>
            <a:t>. </a:t>
          </a:r>
          <a:endParaRPr lang="it-IT" sz="1000" kern="1200" dirty="0"/>
        </a:p>
        <a:p>
          <a:pPr marL="57150" lvl="1" indent="-57150" algn="l" defTabSz="444500">
            <a:lnSpc>
              <a:spcPct val="90000"/>
            </a:lnSpc>
            <a:spcBef>
              <a:spcPct val="0"/>
            </a:spcBef>
            <a:spcAft>
              <a:spcPct val="15000"/>
            </a:spcAft>
            <a:buChar char="•"/>
          </a:pPr>
          <a:r>
            <a:rPr lang="it-IT" sz="1000" kern="1200" dirty="0">
              <a:latin typeface="Trebuchet MS" panose="020B0603020202020204"/>
            </a:rPr>
            <a:t>Richiamare conoscenze pregresse </a:t>
          </a:r>
        </a:p>
        <a:p>
          <a:pPr marL="57150" lvl="1" indent="-57150" algn="l" defTabSz="444500">
            <a:lnSpc>
              <a:spcPct val="90000"/>
            </a:lnSpc>
            <a:spcBef>
              <a:spcPct val="0"/>
            </a:spcBef>
            <a:spcAft>
              <a:spcPct val="15000"/>
            </a:spcAft>
            <a:buChar char="•"/>
          </a:pPr>
          <a:r>
            <a:rPr lang="it-IT" sz="1000" kern="1200" dirty="0">
              <a:latin typeface="Trebuchet MS" panose="020B0603020202020204"/>
            </a:rPr>
            <a:t>Creare collegamenti </a:t>
          </a:r>
          <a:r>
            <a:rPr lang="it-IT" sz="1000" kern="1200" dirty="0"/>
            <a:t>con le esperienze di apprendimento</a:t>
          </a:r>
          <a:r>
            <a:rPr lang="it-IT" sz="1000" kern="1200" dirty="0">
              <a:latin typeface="Trebuchet MS" panose="020B0603020202020204"/>
            </a:rPr>
            <a:t> </a:t>
          </a:r>
          <a:r>
            <a:rPr lang="it-IT" sz="1000" kern="1200" dirty="0"/>
            <a:t>passate</a:t>
          </a:r>
        </a:p>
      </dsp:txBody>
      <dsp:txXfrm>
        <a:off x="75896" y="295158"/>
        <a:ext cx="3319479" cy="1253651"/>
      </dsp:txXfrm>
    </dsp:sp>
    <dsp:sp modelId="{1CDBF4E5-00E5-4796-9519-4F9BAAF4703F}">
      <dsp:nvSpPr>
        <dsp:cNvPr id="0" name=""/>
        <dsp:cNvSpPr/>
      </dsp:nvSpPr>
      <dsp:spPr>
        <a:xfrm>
          <a:off x="1735636" y="1616630"/>
          <a:ext cx="0" cy="990838"/>
        </a:xfrm>
        <a:prstGeom prst="line">
          <a:avLst/>
        </a:prstGeom>
        <a:noFill/>
        <a:ln w="12700" cap="rnd"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C3D5D665-A7D4-40E9-A738-F9D6A8348907}">
      <dsp:nvSpPr>
        <dsp:cNvPr id="0" name=""/>
        <dsp:cNvSpPr/>
      </dsp:nvSpPr>
      <dsp:spPr>
        <a:xfrm>
          <a:off x="2219353" y="1825227"/>
          <a:ext cx="3040505" cy="589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it-IT" sz="1400" kern="1200" dirty="0">
              <a:latin typeface="Trebuchet MS" panose="020B0603020202020204"/>
            </a:rPr>
            <a:t>Explore (esplorare)</a:t>
          </a:r>
        </a:p>
      </dsp:txBody>
      <dsp:txXfrm>
        <a:off x="2219353" y="1825227"/>
        <a:ext cx="3040505" cy="589287"/>
      </dsp:txXfrm>
    </dsp:sp>
    <dsp:sp modelId="{85BC8BFD-3268-4BBC-AE07-DD300203F631}">
      <dsp:nvSpPr>
        <dsp:cNvPr id="0" name=""/>
        <dsp:cNvSpPr/>
      </dsp:nvSpPr>
      <dsp:spPr>
        <a:xfrm>
          <a:off x="1696524" y="2568356"/>
          <a:ext cx="78224" cy="78224"/>
        </a:xfrm>
        <a:prstGeom prst="ellipse">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9AA788-2961-440B-9C40-26CDB8CF4838}">
      <dsp:nvSpPr>
        <dsp:cNvPr id="0" name=""/>
        <dsp:cNvSpPr/>
      </dsp:nvSpPr>
      <dsp:spPr>
        <a:xfrm>
          <a:off x="2012046" y="3598306"/>
          <a:ext cx="3455119" cy="1194790"/>
        </a:xfrm>
        <a:prstGeom prst="roundRect">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it-IT" sz="1200" kern="1200" dirty="0">
              <a:latin typeface="Trebuchet MS" panose="020B0603020202020204"/>
            </a:rPr>
            <a:t>ESPLORARE COME ...</a:t>
          </a:r>
          <a:endParaRPr lang="it-IT" sz="1200" kern="1200" dirty="0"/>
        </a:p>
        <a:p>
          <a:pPr marL="0" lvl="0" indent="0" algn="l" defTabSz="533400">
            <a:lnSpc>
              <a:spcPct val="90000"/>
            </a:lnSpc>
            <a:spcBef>
              <a:spcPct val="0"/>
            </a:spcBef>
            <a:spcAft>
              <a:spcPct val="35000"/>
            </a:spcAft>
            <a:buNone/>
          </a:pPr>
          <a:endParaRPr lang="it-IT" sz="1200" kern="1200">
            <a:latin typeface="Trebuchet MS" panose="020B0603020202020204"/>
          </a:endParaRPr>
        </a:p>
        <a:p>
          <a:pPr marL="57150" lvl="1" indent="-57150" algn="l" defTabSz="444500">
            <a:lnSpc>
              <a:spcPct val="90000"/>
            </a:lnSpc>
            <a:spcBef>
              <a:spcPct val="0"/>
            </a:spcBef>
            <a:spcAft>
              <a:spcPct val="15000"/>
            </a:spcAft>
            <a:buChar char="•"/>
          </a:pPr>
          <a:r>
            <a:rPr lang="it-IT" sz="1000" b="0" kern="1200" dirty="0">
              <a:latin typeface="Trebuchet MS" panose="020B0603020202020204"/>
            </a:rPr>
            <a:t>familiarizzare</a:t>
          </a:r>
          <a:r>
            <a:rPr lang="it-IT" sz="1000" b="0" kern="1200" dirty="0"/>
            <a:t> con </a:t>
          </a:r>
          <a:r>
            <a:rPr lang="it-IT" sz="1000" b="0" kern="1200" dirty="0">
              <a:latin typeface="Trebuchet MS" panose="020B0603020202020204"/>
            </a:rPr>
            <a:t>la tematica</a:t>
          </a:r>
        </a:p>
        <a:p>
          <a:pPr marL="57150" lvl="1" indent="-57150" algn="l" defTabSz="444500">
            <a:lnSpc>
              <a:spcPct val="90000"/>
            </a:lnSpc>
            <a:spcBef>
              <a:spcPct val="0"/>
            </a:spcBef>
            <a:spcAft>
              <a:spcPct val="15000"/>
            </a:spcAft>
            <a:buChar char="•"/>
          </a:pPr>
          <a:r>
            <a:rPr lang="it-IT" sz="1000" b="0" kern="1200" dirty="0">
              <a:latin typeface="Trebuchet MS" panose="020B0603020202020204"/>
            </a:rPr>
            <a:t>utilizzare</a:t>
          </a:r>
          <a:r>
            <a:rPr lang="it-IT" sz="1000" b="0" kern="1200" dirty="0"/>
            <a:t> le</a:t>
          </a:r>
          <a:r>
            <a:rPr lang="it-IT" sz="1000" b="0" kern="1200" dirty="0">
              <a:latin typeface="Trebuchet MS" panose="020B0603020202020204"/>
            </a:rPr>
            <a:t> </a:t>
          </a:r>
          <a:r>
            <a:rPr lang="it-IT" sz="1000" b="0" kern="1200" dirty="0"/>
            <a:t>conoscenze per esplorare </a:t>
          </a:r>
          <a:r>
            <a:rPr lang="it-IT" sz="1000" b="0" kern="1200" dirty="0">
              <a:latin typeface="Trebuchet MS" panose="020B0603020202020204"/>
            </a:rPr>
            <a:t>domande e</a:t>
          </a:r>
          <a:r>
            <a:rPr lang="it-IT" sz="1000" b="0" kern="1200" dirty="0"/>
            <a:t> generare nuove idee.</a:t>
          </a:r>
          <a:endParaRPr lang="it-IT" sz="1000" kern="1200" dirty="0"/>
        </a:p>
      </dsp:txBody>
      <dsp:txXfrm>
        <a:off x="2070371" y="3656631"/>
        <a:ext cx="3338469" cy="1078140"/>
      </dsp:txXfrm>
    </dsp:sp>
    <dsp:sp modelId="{0AB7C35C-0B36-49A0-9C79-1EA3609C68FE}">
      <dsp:nvSpPr>
        <dsp:cNvPr id="0" name=""/>
        <dsp:cNvSpPr/>
      </dsp:nvSpPr>
      <dsp:spPr>
        <a:xfrm>
          <a:off x="3739605" y="2607468"/>
          <a:ext cx="0" cy="990838"/>
        </a:xfrm>
        <a:prstGeom prst="line">
          <a:avLst/>
        </a:prstGeom>
        <a:noFill/>
        <a:ln w="12700" cap="rnd" cmpd="sng" algn="ctr">
          <a:solidFill>
            <a:schemeClr val="accent3">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F63ACF96-8AFD-4018-8AE4-A63BF5B564E7}">
      <dsp:nvSpPr>
        <dsp:cNvPr id="0" name=""/>
        <dsp:cNvSpPr/>
      </dsp:nvSpPr>
      <dsp:spPr>
        <a:xfrm>
          <a:off x="4223322" y="2800421"/>
          <a:ext cx="3040505" cy="589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it-IT" sz="1400" b="1" kern="1200" dirty="0"/>
            <a:t>Explain</a:t>
          </a:r>
          <a:r>
            <a:rPr lang="it-IT" sz="1400" b="1" kern="1200" dirty="0">
              <a:latin typeface="Trebuchet MS" panose="020B0603020202020204"/>
            </a:rPr>
            <a:t> (spiegare)</a:t>
          </a:r>
        </a:p>
      </dsp:txBody>
      <dsp:txXfrm>
        <a:off x="4223322" y="2800421"/>
        <a:ext cx="3040505" cy="589287"/>
      </dsp:txXfrm>
    </dsp:sp>
    <dsp:sp modelId="{A72A6F9C-C1BF-4DB7-8335-A9F7631BEA39}">
      <dsp:nvSpPr>
        <dsp:cNvPr id="0" name=""/>
        <dsp:cNvSpPr/>
      </dsp:nvSpPr>
      <dsp:spPr>
        <a:xfrm>
          <a:off x="3700493" y="2568356"/>
          <a:ext cx="78224" cy="78224"/>
        </a:xfrm>
        <a:prstGeom prst="ellipse">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47C37B-2351-49FD-9C21-619E4C05F4C8}">
      <dsp:nvSpPr>
        <dsp:cNvPr id="0" name=""/>
        <dsp:cNvSpPr/>
      </dsp:nvSpPr>
      <dsp:spPr>
        <a:xfrm>
          <a:off x="4016015" y="227338"/>
          <a:ext cx="3455119" cy="1389291"/>
        </a:xfrm>
        <a:prstGeom prst="roundRect">
          <a:avLst/>
        </a:prstGeom>
        <a:solidFill>
          <a:schemeClr val="lt1">
            <a:alpha val="90000"/>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it-IT" sz="1200" kern="1200" dirty="0">
              <a:latin typeface="Trebuchet MS" panose="020B0603020202020204"/>
            </a:rPr>
            <a:t>LEGGO E RIFLETTO</a:t>
          </a:r>
          <a:endParaRPr lang="it-IT" sz="1200" kern="1200" dirty="0"/>
        </a:p>
        <a:p>
          <a:pPr marL="0" lvl="0" indent="0" algn="l" defTabSz="533400">
            <a:lnSpc>
              <a:spcPct val="90000"/>
            </a:lnSpc>
            <a:spcBef>
              <a:spcPct val="0"/>
            </a:spcBef>
            <a:spcAft>
              <a:spcPct val="35000"/>
            </a:spcAft>
            <a:buNone/>
          </a:pPr>
          <a:endParaRPr lang="it-IT" sz="1200" b="0" kern="1200" dirty="0">
            <a:latin typeface="Trebuchet MS" panose="020B0603020202020204"/>
          </a:endParaRPr>
        </a:p>
        <a:p>
          <a:pPr marL="57150" lvl="1" indent="-57150" algn="l" defTabSz="444500">
            <a:lnSpc>
              <a:spcPct val="90000"/>
            </a:lnSpc>
            <a:spcBef>
              <a:spcPct val="0"/>
            </a:spcBef>
            <a:spcAft>
              <a:spcPct val="15000"/>
            </a:spcAft>
            <a:buChar char="•"/>
          </a:pPr>
          <a:r>
            <a:rPr lang="it-IT" sz="1000" b="0" kern="1200" dirty="0">
              <a:latin typeface="Trebuchet MS" panose="020B0603020202020204"/>
            </a:rPr>
            <a:t>presentazione dei</a:t>
          </a:r>
          <a:r>
            <a:rPr lang="it-IT" sz="1000" b="0" kern="1200" dirty="0"/>
            <a:t> concetti e dei processi esplorati,</a:t>
          </a:r>
          <a:r>
            <a:rPr lang="it-IT" sz="1000" b="0" kern="1200" dirty="0">
              <a:latin typeface="Trebuchet MS" panose="020B0603020202020204"/>
            </a:rPr>
            <a:t> </a:t>
          </a:r>
        </a:p>
        <a:p>
          <a:pPr marL="57150" lvl="1" indent="-57150" algn="l" defTabSz="444500">
            <a:lnSpc>
              <a:spcPct val="90000"/>
            </a:lnSpc>
            <a:spcBef>
              <a:spcPct val="0"/>
            </a:spcBef>
            <a:spcAft>
              <a:spcPct val="15000"/>
            </a:spcAft>
            <a:buChar char="•"/>
          </a:pPr>
          <a:r>
            <a:rPr lang="it-IT" sz="1000" b="0" kern="1200" dirty="0">
              <a:latin typeface="Trebuchet MS" panose="020B0603020202020204"/>
            </a:rPr>
            <a:t>introduzione</a:t>
          </a:r>
          <a:r>
            <a:rPr lang="it-IT" sz="1000" b="0" kern="1200" dirty="0"/>
            <a:t> del lessico </a:t>
          </a:r>
          <a:r>
            <a:rPr lang="it-IT" sz="1000" b="0" kern="1200" dirty="0">
              <a:latin typeface="Trebuchet MS" panose="020B0603020202020204"/>
            </a:rPr>
            <a:t>specifico</a:t>
          </a:r>
        </a:p>
        <a:p>
          <a:pPr marL="57150" lvl="1" indent="-57150" algn="l" defTabSz="444500">
            <a:lnSpc>
              <a:spcPct val="90000"/>
            </a:lnSpc>
            <a:spcBef>
              <a:spcPct val="0"/>
            </a:spcBef>
            <a:spcAft>
              <a:spcPct val="15000"/>
            </a:spcAft>
            <a:buChar char="•"/>
          </a:pPr>
          <a:r>
            <a:rPr lang="it-IT" sz="1000" b="0" kern="1200" dirty="0">
              <a:latin typeface="Trebuchet MS" panose="020B0603020202020204"/>
            </a:rPr>
            <a:t>riflessione</a:t>
          </a:r>
          <a:r>
            <a:rPr lang="it-IT" sz="1000" b="0" kern="1200" dirty="0"/>
            <a:t> sulle connessioni tra le nuove conoscenze acquisite e le conoscenze pregresse.</a:t>
          </a:r>
          <a:endParaRPr lang="it-IT" sz="1000" kern="1200" dirty="0"/>
        </a:p>
      </dsp:txBody>
      <dsp:txXfrm>
        <a:off x="4083835" y="295158"/>
        <a:ext cx="3319479" cy="1253651"/>
      </dsp:txXfrm>
    </dsp:sp>
    <dsp:sp modelId="{CC7A8E6A-9765-4C1E-9DD4-B7AEF0BC4ED9}">
      <dsp:nvSpPr>
        <dsp:cNvPr id="0" name=""/>
        <dsp:cNvSpPr/>
      </dsp:nvSpPr>
      <dsp:spPr>
        <a:xfrm>
          <a:off x="5743574" y="1616630"/>
          <a:ext cx="0" cy="990838"/>
        </a:xfrm>
        <a:prstGeom prst="line">
          <a:avLst/>
        </a:prstGeom>
        <a:noFill/>
        <a:ln w="12700" cap="rnd" cmpd="sng" algn="ctr">
          <a:solidFill>
            <a:schemeClr val="accent4">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E37C2B20-ACDE-4EC5-8C45-60EF3315D692}">
      <dsp:nvSpPr>
        <dsp:cNvPr id="0" name=""/>
        <dsp:cNvSpPr/>
      </dsp:nvSpPr>
      <dsp:spPr>
        <a:xfrm>
          <a:off x="6227291" y="1825227"/>
          <a:ext cx="3040505" cy="589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it-IT" sz="1400" b="1" kern="1200" dirty="0"/>
            <a:t>Elaborate</a:t>
          </a:r>
          <a:r>
            <a:rPr lang="it-IT" sz="1400" b="1" kern="1200" dirty="0">
              <a:latin typeface="Trebuchet MS" panose="020B0603020202020204"/>
            </a:rPr>
            <a:t> (elaborare)</a:t>
          </a:r>
          <a:endParaRPr lang="it-IT" sz="1400" b="1" kern="1200" dirty="0"/>
        </a:p>
      </dsp:txBody>
      <dsp:txXfrm>
        <a:off x="6227291" y="1825227"/>
        <a:ext cx="3040505" cy="589287"/>
      </dsp:txXfrm>
    </dsp:sp>
    <dsp:sp modelId="{1B4EB8A0-3B0A-42DC-B338-0A4873F5C0C7}">
      <dsp:nvSpPr>
        <dsp:cNvPr id="0" name=""/>
        <dsp:cNvSpPr/>
      </dsp:nvSpPr>
      <dsp:spPr>
        <a:xfrm>
          <a:off x="5704462" y="2568356"/>
          <a:ext cx="78224" cy="78224"/>
        </a:xfrm>
        <a:prstGeom prst="ellipse">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807084-C837-4CC0-A08C-99C74D886348}">
      <dsp:nvSpPr>
        <dsp:cNvPr id="0" name=""/>
        <dsp:cNvSpPr/>
      </dsp:nvSpPr>
      <dsp:spPr>
        <a:xfrm>
          <a:off x="6019984" y="3598306"/>
          <a:ext cx="3455119" cy="1194790"/>
        </a:xfrm>
        <a:prstGeom prst="roundRect">
          <a:avLst/>
        </a:prstGeom>
        <a:solidFill>
          <a:schemeClr val="lt1">
            <a:alpha val="90000"/>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it-IT" sz="1200" kern="1200" dirty="0">
              <a:latin typeface="Trebuchet MS" panose="020B0603020202020204"/>
            </a:rPr>
            <a:t>LABORATORI</a:t>
          </a:r>
        </a:p>
        <a:p>
          <a:pPr marL="0" lvl="0" indent="0" algn="l" defTabSz="533400">
            <a:lnSpc>
              <a:spcPct val="90000"/>
            </a:lnSpc>
            <a:spcBef>
              <a:spcPct val="0"/>
            </a:spcBef>
            <a:spcAft>
              <a:spcPct val="35000"/>
            </a:spcAft>
            <a:buNone/>
          </a:pPr>
          <a:endParaRPr lang="it-IT" sz="1200" b="0" kern="1200" dirty="0">
            <a:latin typeface="Trebuchet MS" panose="020B0603020202020204"/>
          </a:endParaRPr>
        </a:p>
        <a:p>
          <a:pPr marL="57150" lvl="1" indent="-57150" algn="l" defTabSz="444500" rtl="0">
            <a:lnSpc>
              <a:spcPct val="90000"/>
            </a:lnSpc>
            <a:spcBef>
              <a:spcPct val="0"/>
            </a:spcBef>
            <a:spcAft>
              <a:spcPct val="15000"/>
            </a:spcAft>
            <a:buChar char="•"/>
          </a:pPr>
          <a:r>
            <a:rPr lang="it-IT" sz="1000" b="0" kern="1200" dirty="0"/>
            <a:t>espandere e rafforzare la comprensione del concetto esplorato</a:t>
          </a:r>
          <a:r>
            <a:rPr lang="it-IT" sz="1000" b="0" kern="1200" dirty="0">
              <a:latin typeface="Trebuchet MS" panose="020B0603020202020204"/>
            </a:rPr>
            <a:t> </a:t>
          </a:r>
        </a:p>
        <a:p>
          <a:pPr marL="57150" lvl="1" indent="-57150" algn="l" defTabSz="444500" rtl="0">
            <a:lnSpc>
              <a:spcPct val="90000"/>
            </a:lnSpc>
            <a:spcBef>
              <a:spcPct val="0"/>
            </a:spcBef>
            <a:spcAft>
              <a:spcPct val="15000"/>
            </a:spcAft>
            <a:buChar char="•"/>
          </a:pPr>
          <a:r>
            <a:rPr lang="it-IT" sz="1000" b="0" kern="1200" dirty="0">
              <a:latin typeface="Trebuchet MS" panose="020B0603020202020204"/>
            </a:rPr>
            <a:t>Trasferire le conoscenze acquisite in nuovi contesti </a:t>
          </a:r>
          <a:endParaRPr lang="it-IT" sz="1000" kern="1200" dirty="0"/>
        </a:p>
      </dsp:txBody>
      <dsp:txXfrm>
        <a:off x="6078309" y="3656631"/>
        <a:ext cx="3338469" cy="1078140"/>
      </dsp:txXfrm>
    </dsp:sp>
    <dsp:sp modelId="{64E4D1F6-C085-4C2A-B205-8B830732C5B7}">
      <dsp:nvSpPr>
        <dsp:cNvPr id="0" name=""/>
        <dsp:cNvSpPr/>
      </dsp:nvSpPr>
      <dsp:spPr>
        <a:xfrm>
          <a:off x="7747544" y="2607468"/>
          <a:ext cx="0" cy="990838"/>
        </a:xfrm>
        <a:prstGeom prst="line">
          <a:avLst/>
        </a:prstGeom>
        <a:noFill/>
        <a:ln w="12700" cap="rnd" cmpd="sng" algn="ctr">
          <a:solidFill>
            <a:schemeClr val="accent5">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46086A4D-AD75-4DCD-B1E1-73B01DD87D26}">
      <dsp:nvSpPr>
        <dsp:cNvPr id="0" name=""/>
        <dsp:cNvSpPr/>
      </dsp:nvSpPr>
      <dsp:spPr>
        <a:xfrm>
          <a:off x="8231260" y="2800421"/>
          <a:ext cx="3040505" cy="589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it-IT" sz="1400" b="1" kern="1200" dirty="0" err="1"/>
            <a:t>Evaluate</a:t>
          </a:r>
          <a:r>
            <a:rPr lang="it-IT" sz="1400" b="1" kern="1200" dirty="0">
              <a:latin typeface="Trebuchet MS" panose="020B0603020202020204"/>
            </a:rPr>
            <a:t> (valutare)</a:t>
          </a:r>
        </a:p>
      </dsp:txBody>
      <dsp:txXfrm>
        <a:off x="8231260" y="2800421"/>
        <a:ext cx="3040505" cy="589287"/>
      </dsp:txXfrm>
    </dsp:sp>
    <dsp:sp modelId="{ED0C2908-360A-483C-A94B-E5DDE4C2B3C5}">
      <dsp:nvSpPr>
        <dsp:cNvPr id="0" name=""/>
        <dsp:cNvSpPr/>
      </dsp:nvSpPr>
      <dsp:spPr>
        <a:xfrm>
          <a:off x="7708432" y="2568356"/>
          <a:ext cx="78224" cy="78224"/>
        </a:xfrm>
        <a:prstGeom prst="ellipse">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F0E5C2-40D3-4FC8-AC4C-F2167B37A74F}">
      <dsp:nvSpPr>
        <dsp:cNvPr id="0" name=""/>
        <dsp:cNvSpPr/>
      </dsp:nvSpPr>
      <dsp:spPr>
        <a:xfrm>
          <a:off x="8023953" y="0"/>
          <a:ext cx="3455119" cy="1616630"/>
        </a:xfrm>
        <a:prstGeom prst="roundRect">
          <a:avLst/>
        </a:prstGeom>
        <a:solidFill>
          <a:schemeClr val="lt1">
            <a:alpha val="90000"/>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it-IT" sz="1200" b="0" kern="1200" dirty="0">
              <a:latin typeface="Trebuchet MS" panose="020B0603020202020204"/>
            </a:rPr>
            <a:t>VERIFICO LE MIE CONOSCENZE</a:t>
          </a:r>
        </a:p>
        <a:p>
          <a:pPr marL="0" lvl="0" indent="0" algn="l" defTabSz="533400">
            <a:lnSpc>
              <a:spcPct val="90000"/>
            </a:lnSpc>
            <a:spcBef>
              <a:spcPct val="0"/>
            </a:spcBef>
            <a:spcAft>
              <a:spcPct val="35000"/>
            </a:spcAft>
            <a:buNone/>
          </a:pPr>
          <a:r>
            <a:rPr lang="it-IT" sz="1200" b="0" kern="1200" dirty="0">
              <a:latin typeface="Trebuchet MS" panose="020B0603020202020204"/>
            </a:rPr>
            <a:t>MI AUTOVALUTO</a:t>
          </a:r>
        </a:p>
        <a:p>
          <a:pPr marL="0" lvl="0" indent="0" algn="l" defTabSz="533400">
            <a:lnSpc>
              <a:spcPct val="90000"/>
            </a:lnSpc>
            <a:spcBef>
              <a:spcPct val="0"/>
            </a:spcBef>
            <a:spcAft>
              <a:spcPct val="35000"/>
            </a:spcAft>
            <a:buNone/>
          </a:pPr>
          <a:r>
            <a:rPr lang="it-IT" sz="1200" b="0" kern="1200" dirty="0">
              <a:latin typeface="Trebuchet MS" panose="020B0603020202020204"/>
            </a:rPr>
            <a:t>AUTOBIOGRAFIA COGNITIVA</a:t>
          </a:r>
        </a:p>
        <a:p>
          <a:pPr marL="0" lvl="0" indent="0" algn="l" defTabSz="533400">
            <a:lnSpc>
              <a:spcPct val="90000"/>
            </a:lnSpc>
            <a:spcBef>
              <a:spcPct val="0"/>
            </a:spcBef>
            <a:spcAft>
              <a:spcPct val="35000"/>
            </a:spcAft>
            <a:buNone/>
          </a:pPr>
          <a:endParaRPr lang="it-IT" sz="1200" b="0" kern="1200" dirty="0"/>
        </a:p>
        <a:p>
          <a:pPr marL="57150" lvl="1" indent="-57150" algn="l" defTabSz="444500">
            <a:lnSpc>
              <a:spcPct val="90000"/>
            </a:lnSpc>
            <a:spcBef>
              <a:spcPct val="0"/>
            </a:spcBef>
            <a:spcAft>
              <a:spcPct val="15000"/>
            </a:spcAft>
            <a:buChar char="•"/>
          </a:pPr>
          <a:r>
            <a:rPr lang="it-IT" sz="1000" b="0" kern="1200" dirty="0">
              <a:latin typeface="Trebuchet MS" panose="020B0603020202020204"/>
            </a:rPr>
            <a:t>autovalutare </a:t>
          </a:r>
          <a:r>
            <a:rPr lang="it-IT" sz="1000" b="0" kern="1200" dirty="0"/>
            <a:t>la comprensione di quanto appreso e le abilità </a:t>
          </a:r>
          <a:r>
            <a:rPr lang="it-IT" sz="1000" b="0" kern="1200" dirty="0">
              <a:latin typeface="Trebuchet MS" panose="020B0603020202020204"/>
            </a:rPr>
            <a:t>acquisite</a:t>
          </a:r>
        </a:p>
        <a:p>
          <a:pPr marL="57150" lvl="1" indent="-57150" algn="l" defTabSz="444500">
            <a:lnSpc>
              <a:spcPct val="90000"/>
            </a:lnSpc>
            <a:spcBef>
              <a:spcPct val="0"/>
            </a:spcBef>
            <a:spcAft>
              <a:spcPct val="15000"/>
            </a:spcAft>
            <a:buChar char="•"/>
          </a:pPr>
          <a:r>
            <a:rPr lang="it-IT" sz="1000" b="0" kern="1200" dirty="0">
              <a:latin typeface="Trebuchet MS" panose="020B0603020202020204"/>
            </a:rPr>
            <a:t>valutare</a:t>
          </a:r>
          <a:r>
            <a:rPr lang="it-IT" sz="1000" b="0" kern="1200" dirty="0"/>
            <a:t> i progressi degli studenti nel raggiungimento degli obiettivi </a:t>
          </a:r>
          <a:r>
            <a:rPr lang="it-IT" sz="1000" b="0" kern="1200" dirty="0">
              <a:latin typeface="Trebuchet MS" panose="020B0603020202020204"/>
            </a:rPr>
            <a:t>di apprendimento</a:t>
          </a:r>
          <a:r>
            <a:rPr lang="it-IT" sz="1000" b="0" kern="1200" dirty="0"/>
            <a:t>.</a:t>
          </a:r>
          <a:endParaRPr lang="it-IT" sz="1000" kern="1200" dirty="0"/>
        </a:p>
      </dsp:txBody>
      <dsp:txXfrm>
        <a:off x="8102870" y="78917"/>
        <a:ext cx="3297285" cy="1458796"/>
      </dsp:txXfrm>
    </dsp:sp>
    <dsp:sp modelId="{01320AD8-D7E2-41B9-8F23-B751142D1FB1}">
      <dsp:nvSpPr>
        <dsp:cNvPr id="0" name=""/>
        <dsp:cNvSpPr/>
      </dsp:nvSpPr>
      <dsp:spPr>
        <a:xfrm>
          <a:off x="9751513" y="1616630"/>
          <a:ext cx="0" cy="990838"/>
        </a:xfrm>
        <a:prstGeom prst="line">
          <a:avLst/>
        </a:prstGeom>
        <a:noFill/>
        <a:ln w="12700" cap="rnd" cmpd="sng" algn="ctr">
          <a:solidFill>
            <a:schemeClr val="accent6">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6C60B0CB-B2A8-4274-A04F-B675F9B158E2}">
      <dsp:nvSpPr>
        <dsp:cNvPr id="0" name=""/>
        <dsp:cNvSpPr/>
      </dsp:nvSpPr>
      <dsp:spPr>
        <a:xfrm>
          <a:off x="9712401" y="2568356"/>
          <a:ext cx="78224" cy="78224"/>
        </a:xfrm>
        <a:prstGeom prst="ellipse">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D4ED7A-FDB0-4C07-9B5C-70D1723972DD}">
      <dsp:nvSpPr>
        <dsp:cNvPr id="0" name=""/>
        <dsp:cNvSpPr/>
      </dsp:nvSpPr>
      <dsp:spPr>
        <a:xfrm>
          <a:off x="563316" y="539241"/>
          <a:ext cx="1749937" cy="174993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CF7F28-971D-4571-8823-DD8467185744}">
      <dsp:nvSpPr>
        <dsp:cNvPr id="0" name=""/>
        <dsp:cNvSpPr/>
      </dsp:nvSpPr>
      <dsp:spPr>
        <a:xfrm>
          <a:off x="936253" y="912178"/>
          <a:ext cx="1004062" cy="10040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5039F94-CC28-4BAF-8EFD-83BB6A3B78E3}">
      <dsp:nvSpPr>
        <dsp:cNvPr id="0" name=""/>
        <dsp:cNvSpPr/>
      </dsp:nvSpPr>
      <dsp:spPr>
        <a:xfrm>
          <a:off x="3910" y="2834241"/>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77950">
            <a:lnSpc>
              <a:spcPct val="90000"/>
            </a:lnSpc>
            <a:spcBef>
              <a:spcPct val="0"/>
            </a:spcBef>
            <a:spcAft>
              <a:spcPct val="35000"/>
            </a:spcAft>
            <a:buNone/>
            <a:defRPr cap="all"/>
          </a:pPr>
          <a:r>
            <a:rPr lang="it-IT" sz="3100" kern="1200"/>
            <a:t>Idea principale</a:t>
          </a:r>
          <a:endParaRPr lang="en-US" sz="3100" kern="1200"/>
        </a:p>
      </dsp:txBody>
      <dsp:txXfrm>
        <a:off x="3910" y="2834241"/>
        <a:ext cx="2868750" cy="720000"/>
      </dsp:txXfrm>
    </dsp:sp>
    <dsp:sp modelId="{FCA37DB1-7F28-4E75-BE78-DEE6FF6E28D7}">
      <dsp:nvSpPr>
        <dsp:cNvPr id="0" name=""/>
        <dsp:cNvSpPr/>
      </dsp:nvSpPr>
      <dsp:spPr>
        <a:xfrm>
          <a:off x="3934097" y="539241"/>
          <a:ext cx="1749937" cy="174993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4CB6F2-35EC-4DA6-A2B0-BE3F929168F4}">
      <dsp:nvSpPr>
        <dsp:cNvPr id="0" name=""/>
        <dsp:cNvSpPr/>
      </dsp:nvSpPr>
      <dsp:spPr>
        <a:xfrm>
          <a:off x="4307035" y="912178"/>
          <a:ext cx="1004062" cy="10040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051B9D3-199B-4DC0-A7DA-1F3A1E6329DF}">
      <dsp:nvSpPr>
        <dsp:cNvPr id="0" name=""/>
        <dsp:cNvSpPr/>
      </dsp:nvSpPr>
      <dsp:spPr>
        <a:xfrm>
          <a:off x="3374691" y="2834241"/>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77950">
            <a:lnSpc>
              <a:spcPct val="90000"/>
            </a:lnSpc>
            <a:spcBef>
              <a:spcPct val="0"/>
            </a:spcBef>
            <a:spcAft>
              <a:spcPct val="35000"/>
            </a:spcAft>
            <a:buNone/>
            <a:defRPr cap="all"/>
          </a:pPr>
          <a:r>
            <a:rPr lang="it-IT" sz="3100" kern="1200"/>
            <a:t>Parole chiave</a:t>
          </a:r>
          <a:endParaRPr lang="en-US" sz="3100" kern="1200"/>
        </a:p>
      </dsp:txBody>
      <dsp:txXfrm>
        <a:off x="3374691" y="2834241"/>
        <a:ext cx="2868750" cy="720000"/>
      </dsp:txXfrm>
    </dsp:sp>
    <dsp:sp modelId="{C6CBF87D-2631-421D-9D61-CDAE56E0C34C}">
      <dsp:nvSpPr>
        <dsp:cNvPr id="0" name=""/>
        <dsp:cNvSpPr/>
      </dsp:nvSpPr>
      <dsp:spPr>
        <a:xfrm>
          <a:off x="7304879" y="539241"/>
          <a:ext cx="1749937" cy="174993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C4080C-8CEF-4ED6-B554-90677349D1FA}">
      <dsp:nvSpPr>
        <dsp:cNvPr id="0" name=""/>
        <dsp:cNvSpPr/>
      </dsp:nvSpPr>
      <dsp:spPr>
        <a:xfrm>
          <a:off x="7677816" y="912178"/>
          <a:ext cx="1004062" cy="10040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9138F97-6578-46E6-980A-7FA9B1D8BD59}">
      <dsp:nvSpPr>
        <dsp:cNvPr id="0" name=""/>
        <dsp:cNvSpPr/>
      </dsp:nvSpPr>
      <dsp:spPr>
        <a:xfrm>
          <a:off x="6745472" y="2834241"/>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77950">
            <a:lnSpc>
              <a:spcPct val="90000"/>
            </a:lnSpc>
            <a:spcBef>
              <a:spcPct val="0"/>
            </a:spcBef>
            <a:spcAft>
              <a:spcPct val="35000"/>
            </a:spcAft>
            <a:buNone/>
            <a:defRPr cap="all"/>
          </a:pPr>
          <a:r>
            <a:rPr lang="it-IT" sz="3100" kern="1200"/>
            <a:t>Testo </a:t>
          </a:r>
          <a:endParaRPr lang="en-US" sz="3100" kern="1200"/>
        </a:p>
      </dsp:txBody>
      <dsp:txXfrm>
        <a:off x="6745472" y="2834241"/>
        <a:ext cx="2868750"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7AD2FC-A1D4-4232-AEC6-67ADD61B64CB}">
      <dsp:nvSpPr>
        <dsp:cNvPr id="0" name=""/>
        <dsp:cNvSpPr/>
      </dsp:nvSpPr>
      <dsp:spPr>
        <a:xfrm>
          <a:off x="0" y="270513"/>
          <a:ext cx="10253133" cy="1587600"/>
        </a:xfrm>
        <a:prstGeom prst="rect">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95757" tIns="374904" rIns="795757" bIns="128016" numCol="1" spcCol="1270" anchor="t" anchorCtr="0">
          <a:noAutofit/>
        </a:bodyPr>
        <a:lstStyle/>
        <a:p>
          <a:pPr marL="171450" lvl="1" indent="-171450" algn="l" defTabSz="800100">
            <a:lnSpc>
              <a:spcPct val="90000"/>
            </a:lnSpc>
            <a:spcBef>
              <a:spcPct val="0"/>
            </a:spcBef>
            <a:spcAft>
              <a:spcPct val="15000"/>
            </a:spcAft>
            <a:buChar char="•"/>
          </a:pPr>
          <a:r>
            <a:rPr lang="it-IT" sz="1800" kern="1200" dirty="0"/>
            <a:t>Risposta multipla</a:t>
          </a:r>
          <a:endParaRPr lang="en-US" sz="1800" kern="1200" dirty="0"/>
        </a:p>
        <a:p>
          <a:pPr marL="171450" lvl="1" indent="-171450" algn="l" defTabSz="800100">
            <a:lnSpc>
              <a:spcPct val="90000"/>
            </a:lnSpc>
            <a:spcBef>
              <a:spcPct val="0"/>
            </a:spcBef>
            <a:spcAft>
              <a:spcPct val="15000"/>
            </a:spcAft>
            <a:buChar char="•"/>
          </a:pPr>
          <a:r>
            <a:rPr lang="it-IT" sz="1800" kern="1200" dirty="0"/>
            <a:t>Vero o falso</a:t>
          </a:r>
          <a:endParaRPr lang="en-US" sz="1800" kern="1200" dirty="0"/>
        </a:p>
        <a:p>
          <a:pPr marL="171450" lvl="1" indent="-171450" algn="l" defTabSz="800100">
            <a:lnSpc>
              <a:spcPct val="90000"/>
            </a:lnSpc>
            <a:spcBef>
              <a:spcPct val="0"/>
            </a:spcBef>
            <a:spcAft>
              <a:spcPct val="15000"/>
            </a:spcAft>
            <a:buChar char="•"/>
          </a:pPr>
          <a:r>
            <a:rPr lang="it-IT" sz="1800" kern="1200" dirty="0"/>
            <a:t>Risposte aperte</a:t>
          </a:r>
          <a:endParaRPr lang="en-US" sz="1800" kern="1200" dirty="0"/>
        </a:p>
        <a:p>
          <a:pPr marL="171450" lvl="1" indent="-171450" algn="l" defTabSz="800100">
            <a:lnSpc>
              <a:spcPct val="90000"/>
            </a:lnSpc>
            <a:spcBef>
              <a:spcPct val="0"/>
            </a:spcBef>
            <a:spcAft>
              <a:spcPct val="15000"/>
            </a:spcAft>
            <a:buChar char="•"/>
          </a:pPr>
          <a:r>
            <a:rPr lang="it-IT" sz="1800" kern="1200" dirty="0"/>
            <a:t>Testo bucato</a:t>
          </a:r>
          <a:endParaRPr lang="en-US" sz="1800" kern="1200" dirty="0"/>
        </a:p>
      </dsp:txBody>
      <dsp:txXfrm>
        <a:off x="0" y="270513"/>
        <a:ext cx="10253133" cy="1587600"/>
      </dsp:txXfrm>
    </dsp:sp>
    <dsp:sp modelId="{3285E8E2-BE6C-4673-ABB2-BBEA63CC71ED}">
      <dsp:nvSpPr>
        <dsp:cNvPr id="0" name=""/>
        <dsp:cNvSpPr/>
      </dsp:nvSpPr>
      <dsp:spPr>
        <a:xfrm>
          <a:off x="512656" y="4833"/>
          <a:ext cx="7177193" cy="53136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1281" tIns="0" rIns="271281" bIns="0" numCol="1" spcCol="1270" anchor="ctr" anchorCtr="0">
          <a:noAutofit/>
        </a:bodyPr>
        <a:lstStyle/>
        <a:p>
          <a:pPr marL="0" lvl="0" indent="0" algn="l" defTabSz="800100">
            <a:lnSpc>
              <a:spcPct val="90000"/>
            </a:lnSpc>
            <a:spcBef>
              <a:spcPct val="0"/>
            </a:spcBef>
            <a:spcAft>
              <a:spcPct val="35000"/>
            </a:spcAft>
            <a:buNone/>
          </a:pPr>
          <a:r>
            <a:rPr lang="it-IT" sz="1800" kern="1200" dirty="0"/>
            <a:t>Verifico le mie conoscenze</a:t>
          </a:r>
          <a:endParaRPr lang="en-US" sz="1800" kern="1200" dirty="0"/>
        </a:p>
      </dsp:txBody>
      <dsp:txXfrm>
        <a:off x="538595" y="30772"/>
        <a:ext cx="7125315" cy="479482"/>
      </dsp:txXfrm>
    </dsp:sp>
    <dsp:sp modelId="{9CCC0E35-FFB9-41A8-B038-DC53919ECFBB}">
      <dsp:nvSpPr>
        <dsp:cNvPr id="0" name=""/>
        <dsp:cNvSpPr/>
      </dsp:nvSpPr>
      <dsp:spPr>
        <a:xfrm>
          <a:off x="0" y="2220993"/>
          <a:ext cx="10253133" cy="751275"/>
        </a:xfrm>
        <a:prstGeom prst="rect">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95757" tIns="374904" rIns="795757" bIns="128016" numCol="1" spcCol="1270" anchor="t" anchorCtr="0">
          <a:noAutofit/>
        </a:bodyPr>
        <a:lstStyle/>
        <a:p>
          <a:pPr marL="171450" lvl="1" indent="-171450" algn="l" defTabSz="800100">
            <a:lnSpc>
              <a:spcPct val="90000"/>
            </a:lnSpc>
            <a:spcBef>
              <a:spcPct val="0"/>
            </a:spcBef>
            <a:spcAft>
              <a:spcPct val="15000"/>
            </a:spcAft>
            <a:buChar char="•"/>
          </a:pPr>
          <a:r>
            <a:rPr lang="it-IT" sz="1800" kern="1200" dirty="0"/>
            <a:t>Sono in grado di.... (sì, in parte perché, no perché)</a:t>
          </a:r>
          <a:endParaRPr lang="en-US" sz="1800" kern="1200" dirty="0"/>
        </a:p>
      </dsp:txBody>
      <dsp:txXfrm>
        <a:off x="0" y="2220993"/>
        <a:ext cx="10253133" cy="751275"/>
      </dsp:txXfrm>
    </dsp:sp>
    <dsp:sp modelId="{DD2C7887-58BA-4423-BABB-47B9B69F8468}">
      <dsp:nvSpPr>
        <dsp:cNvPr id="0" name=""/>
        <dsp:cNvSpPr/>
      </dsp:nvSpPr>
      <dsp:spPr>
        <a:xfrm>
          <a:off x="512656" y="1955313"/>
          <a:ext cx="7177193" cy="531360"/>
        </a:xfrm>
        <a:prstGeom prst="round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1281" tIns="0" rIns="271281" bIns="0" numCol="1" spcCol="1270" anchor="ctr" anchorCtr="0">
          <a:noAutofit/>
        </a:bodyPr>
        <a:lstStyle/>
        <a:p>
          <a:pPr marL="0" lvl="0" indent="0" algn="l" defTabSz="800100">
            <a:lnSpc>
              <a:spcPct val="90000"/>
            </a:lnSpc>
            <a:spcBef>
              <a:spcPct val="0"/>
            </a:spcBef>
            <a:spcAft>
              <a:spcPct val="35000"/>
            </a:spcAft>
            <a:buNone/>
          </a:pPr>
          <a:r>
            <a:rPr lang="it-IT" sz="1800" kern="1200" dirty="0"/>
            <a:t>Mi autovaluto</a:t>
          </a:r>
          <a:endParaRPr lang="en-US" sz="1800" kern="1200" dirty="0"/>
        </a:p>
      </dsp:txBody>
      <dsp:txXfrm>
        <a:off x="538595" y="1981252"/>
        <a:ext cx="7125315" cy="479482"/>
      </dsp:txXfrm>
    </dsp:sp>
    <dsp:sp modelId="{A72A4720-7490-4EBA-BE29-ADD2CD93FB9A}">
      <dsp:nvSpPr>
        <dsp:cNvPr id="0" name=""/>
        <dsp:cNvSpPr/>
      </dsp:nvSpPr>
      <dsp:spPr>
        <a:xfrm>
          <a:off x="0" y="3335148"/>
          <a:ext cx="10253133" cy="1871100"/>
        </a:xfrm>
        <a:prstGeom prst="rect">
          <a:avLst/>
        </a:prstGeom>
        <a:solidFill>
          <a:schemeClr val="lt1">
            <a:alpha val="90000"/>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95757" tIns="374904" rIns="795757" bIns="128016" numCol="1" spcCol="1270" anchor="t" anchorCtr="0">
          <a:noAutofit/>
        </a:bodyPr>
        <a:lstStyle/>
        <a:p>
          <a:pPr marL="171450" lvl="1" indent="-171450" algn="l" defTabSz="800100">
            <a:lnSpc>
              <a:spcPct val="90000"/>
            </a:lnSpc>
            <a:spcBef>
              <a:spcPct val="0"/>
            </a:spcBef>
            <a:spcAft>
              <a:spcPct val="15000"/>
            </a:spcAft>
            <a:buChar char="•"/>
          </a:pPr>
          <a:r>
            <a:rPr lang="it-IT" sz="1800" kern="1200" dirty="0"/>
            <a:t>Il mio parere sugli argomenti </a:t>
          </a:r>
          <a:endParaRPr lang="en-US" sz="1800" kern="1200" dirty="0"/>
        </a:p>
        <a:p>
          <a:pPr marL="171450" lvl="1" indent="-171450" algn="l" defTabSz="800100">
            <a:lnSpc>
              <a:spcPct val="90000"/>
            </a:lnSpc>
            <a:spcBef>
              <a:spcPct val="0"/>
            </a:spcBef>
            <a:spcAft>
              <a:spcPct val="15000"/>
            </a:spcAft>
            <a:buChar char="•"/>
          </a:pPr>
          <a:r>
            <a:rPr lang="it-IT" sz="1800" kern="1200" dirty="0"/>
            <a:t>Descrivo l’attività che ha suscitato in me maggiore interesse e curiosità.</a:t>
          </a:r>
          <a:endParaRPr lang="en-US" sz="1800" kern="1200" dirty="0"/>
        </a:p>
        <a:p>
          <a:pPr marL="171450" lvl="1" indent="-171450" algn="l" defTabSz="800100">
            <a:lnSpc>
              <a:spcPct val="90000"/>
            </a:lnSpc>
            <a:spcBef>
              <a:spcPct val="0"/>
            </a:spcBef>
            <a:spcAft>
              <a:spcPct val="15000"/>
            </a:spcAft>
            <a:buChar char="•"/>
          </a:pPr>
          <a:r>
            <a:rPr lang="it-IT" sz="1800" kern="1200" dirty="0"/>
            <a:t>Come ho superato le difficoltà incontrare?</a:t>
          </a:r>
          <a:endParaRPr lang="en-US" sz="1800" kern="1200" dirty="0"/>
        </a:p>
        <a:p>
          <a:pPr marL="171450" lvl="1" indent="-171450" algn="l" defTabSz="800100">
            <a:lnSpc>
              <a:spcPct val="90000"/>
            </a:lnSpc>
            <a:spcBef>
              <a:spcPct val="0"/>
            </a:spcBef>
            <a:spcAft>
              <a:spcPct val="15000"/>
            </a:spcAft>
            <a:buChar char="•"/>
          </a:pPr>
          <a:r>
            <a:rPr lang="it-IT" sz="1800" kern="1200" dirty="0"/>
            <a:t>Cosa ho imparato e come ho imparato: racconto</a:t>
          </a:r>
          <a:endParaRPr lang="en-US" sz="1800" kern="1200" dirty="0"/>
        </a:p>
        <a:p>
          <a:pPr marL="171450" lvl="1" indent="-171450" algn="l" defTabSz="800100">
            <a:lnSpc>
              <a:spcPct val="90000"/>
            </a:lnSpc>
            <a:spcBef>
              <a:spcPct val="0"/>
            </a:spcBef>
            <a:spcAft>
              <a:spcPct val="15000"/>
            </a:spcAft>
            <a:buChar char="•"/>
          </a:pPr>
          <a:r>
            <a:rPr lang="it-IT" sz="1800" kern="1200" dirty="0"/>
            <a:t>Per ogni fase del lavoro, indico il modo in cui ho lavorato</a:t>
          </a:r>
          <a:endParaRPr lang="en-US" sz="1800" kern="1200" dirty="0"/>
        </a:p>
      </dsp:txBody>
      <dsp:txXfrm>
        <a:off x="0" y="3335148"/>
        <a:ext cx="10253133" cy="1871100"/>
      </dsp:txXfrm>
    </dsp:sp>
    <dsp:sp modelId="{69A3F109-465F-4FBD-BDC7-F4D27FE68072}">
      <dsp:nvSpPr>
        <dsp:cNvPr id="0" name=""/>
        <dsp:cNvSpPr/>
      </dsp:nvSpPr>
      <dsp:spPr>
        <a:xfrm>
          <a:off x="512656" y="3069468"/>
          <a:ext cx="7177193" cy="531360"/>
        </a:xfrm>
        <a:prstGeom prst="round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1281" tIns="0" rIns="271281" bIns="0" numCol="1" spcCol="1270" anchor="ctr" anchorCtr="0">
          <a:noAutofit/>
        </a:bodyPr>
        <a:lstStyle/>
        <a:p>
          <a:pPr marL="0" lvl="0" indent="0" algn="l" defTabSz="800100">
            <a:lnSpc>
              <a:spcPct val="90000"/>
            </a:lnSpc>
            <a:spcBef>
              <a:spcPct val="0"/>
            </a:spcBef>
            <a:spcAft>
              <a:spcPct val="35000"/>
            </a:spcAft>
            <a:buNone/>
          </a:pPr>
          <a:r>
            <a:rPr lang="it-IT" sz="1800" kern="1200" dirty="0"/>
            <a:t>Autobiografia cognitiva</a:t>
          </a:r>
          <a:endParaRPr lang="en-US" sz="1800" kern="1200" dirty="0"/>
        </a:p>
      </dsp:txBody>
      <dsp:txXfrm>
        <a:off x="538595" y="3095407"/>
        <a:ext cx="7125315" cy="47948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23E552-30B6-4CBA-ADED-6079A00484E9}">
      <dsp:nvSpPr>
        <dsp:cNvPr id="0" name=""/>
        <dsp:cNvSpPr/>
      </dsp:nvSpPr>
      <dsp:spPr>
        <a:xfrm>
          <a:off x="693015" y="1125894"/>
          <a:ext cx="743449" cy="7434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BE706E8-6E86-467A-8698-93448E91A361}">
      <dsp:nvSpPr>
        <dsp:cNvPr id="0" name=""/>
        <dsp:cNvSpPr/>
      </dsp:nvSpPr>
      <dsp:spPr>
        <a:xfrm>
          <a:off x="2669" y="1948565"/>
          <a:ext cx="2124140" cy="3186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it-IT" sz="1800" kern="1200">
              <a:latin typeface="Trebuchet MS" panose="020B0603020202020204"/>
            </a:rPr>
            <a:t>Mappa anticipatrice</a:t>
          </a:r>
          <a:endParaRPr lang="it-IT" sz="1800" kern="1200"/>
        </a:p>
      </dsp:txBody>
      <dsp:txXfrm>
        <a:off x="2669" y="1948565"/>
        <a:ext cx="2124140" cy="318621"/>
      </dsp:txXfrm>
    </dsp:sp>
    <dsp:sp modelId="{81D8FF74-88AC-4E34-893A-E19A0F89CF38}">
      <dsp:nvSpPr>
        <dsp:cNvPr id="0" name=""/>
        <dsp:cNvSpPr/>
      </dsp:nvSpPr>
      <dsp:spPr>
        <a:xfrm>
          <a:off x="2669" y="2304034"/>
          <a:ext cx="2124140" cy="664233"/>
        </a:xfrm>
        <a:prstGeom prst="rect">
          <a:avLst/>
        </a:prstGeom>
        <a:noFill/>
        <a:ln>
          <a:noFill/>
        </a:ln>
        <a:effectLst/>
      </dsp:spPr>
      <dsp:style>
        <a:lnRef idx="0">
          <a:scrgbClr r="0" g="0" b="0"/>
        </a:lnRef>
        <a:fillRef idx="0">
          <a:scrgbClr r="0" g="0" b="0"/>
        </a:fillRef>
        <a:effectRef idx="0">
          <a:scrgbClr r="0" g="0" b="0"/>
        </a:effectRef>
        <a:fontRef idx="minor"/>
      </dsp:style>
    </dsp:sp>
    <dsp:sp modelId="{87C55975-9E3B-4EDB-90D9-39F4FA6D48ED}">
      <dsp:nvSpPr>
        <dsp:cNvPr id="0" name=""/>
        <dsp:cNvSpPr/>
      </dsp:nvSpPr>
      <dsp:spPr>
        <a:xfrm>
          <a:off x="3188880" y="1125894"/>
          <a:ext cx="743449" cy="7434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EBB68E3-FD70-4CCB-9061-421B29EE70E7}">
      <dsp:nvSpPr>
        <dsp:cNvPr id="0" name=""/>
        <dsp:cNvSpPr/>
      </dsp:nvSpPr>
      <dsp:spPr>
        <a:xfrm>
          <a:off x="2498534" y="1948565"/>
          <a:ext cx="2124140" cy="3186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it-IT" sz="1800" kern="1200" err="1">
              <a:latin typeface="Trebuchet MS" panose="020B0603020202020204"/>
            </a:rPr>
            <a:t>Metaimparo</a:t>
          </a:r>
          <a:r>
            <a:rPr lang="it-IT" sz="1800" kern="1200">
              <a:latin typeface="Trebuchet MS" panose="020B0603020202020204"/>
            </a:rPr>
            <a:t> </a:t>
          </a:r>
          <a:endParaRPr lang="it-IT" sz="1800" kern="1200"/>
        </a:p>
      </dsp:txBody>
      <dsp:txXfrm>
        <a:off x="2498534" y="1948565"/>
        <a:ext cx="2124140" cy="318621"/>
      </dsp:txXfrm>
    </dsp:sp>
    <dsp:sp modelId="{121E9A91-A2FA-439C-A0A2-A678F8713EDE}">
      <dsp:nvSpPr>
        <dsp:cNvPr id="0" name=""/>
        <dsp:cNvSpPr/>
      </dsp:nvSpPr>
      <dsp:spPr>
        <a:xfrm>
          <a:off x="2498534" y="2304034"/>
          <a:ext cx="2124140" cy="664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it-IT" sz="1400" kern="1200">
              <a:latin typeface="Trebuchet MS" panose="020B0603020202020204"/>
            </a:rPr>
            <a:t>Domande di riflessione</a:t>
          </a:r>
        </a:p>
      </dsp:txBody>
      <dsp:txXfrm>
        <a:off x="2498534" y="2304034"/>
        <a:ext cx="2124140" cy="664233"/>
      </dsp:txXfrm>
    </dsp:sp>
    <dsp:sp modelId="{CBEADC06-A758-4317-95CC-D892FFC697FB}">
      <dsp:nvSpPr>
        <dsp:cNvPr id="0" name=""/>
        <dsp:cNvSpPr/>
      </dsp:nvSpPr>
      <dsp:spPr>
        <a:xfrm>
          <a:off x="5684745" y="1125894"/>
          <a:ext cx="743449" cy="7434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BD62704-D012-4502-BF2F-36CA93706853}">
      <dsp:nvSpPr>
        <dsp:cNvPr id="0" name=""/>
        <dsp:cNvSpPr/>
      </dsp:nvSpPr>
      <dsp:spPr>
        <a:xfrm>
          <a:off x="4994399" y="1948565"/>
          <a:ext cx="2124140" cy="3186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it-IT" sz="1800" kern="1200">
              <a:latin typeface="Trebuchet MS" panose="020B0603020202020204"/>
            </a:rPr>
            <a:t>Gioco e imparo</a:t>
          </a:r>
          <a:endParaRPr lang="it-IT" sz="1800" kern="1200"/>
        </a:p>
      </dsp:txBody>
      <dsp:txXfrm>
        <a:off x="4994399" y="1948565"/>
        <a:ext cx="2124140" cy="318621"/>
      </dsp:txXfrm>
    </dsp:sp>
    <dsp:sp modelId="{CE6DB86C-4392-4D2D-A7FC-DA2FC3242EC9}">
      <dsp:nvSpPr>
        <dsp:cNvPr id="0" name=""/>
        <dsp:cNvSpPr/>
      </dsp:nvSpPr>
      <dsp:spPr>
        <a:xfrm>
          <a:off x="4994399" y="2304034"/>
          <a:ext cx="2124140" cy="664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it-IT" sz="1400" kern="1200">
              <a:latin typeface="Trebuchet MS" panose="020B0603020202020204"/>
            </a:rPr>
            <a:t>Rinforzo delle conoscenze</a:t>
          </a:r>
        </a:p>
      </dsp:txBody>
      <dsp:txXfrm>
        <a:off x="4994399" y="2304034"/>
        <a:ext cx="2124140" cy="664233"/>
      </dsp:txXfrm>
    </dsp:sp>
    <dsp:sp modelId="{2E225D8B-588B-4492-8165-1D85ABEF8CE3}">
      <dsp:nvSpPr>
        <dsp:cNvPr id="0" name=""/>
        <dsp:cNvSpPr/>
      </dsp:nvSpPr>
      <dsp:spPr>
        <a:xfrm>
          <a:off x="8180610" y="1125894"/>
          <a:ext cx="743449" cy="74344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0D66020-A70A-4B3B-AB9C-F9778AAEBA5C}">
      <dsp:nvSpPr>
        <dsp:cNvPr id="0" name=""/>
        <dsp:cNvSpPr/>
      </dsp:nvSpPr>
      <dsp:spPr>
        <a:xfrm>
          <a:off x="7490265" y="1948565"/>
          <a:ext cx="2124140" cy="3186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it-IT" sz="1800" kern="1200">
              <a:latin typeface="Trebuchet MS" panose="020B0603020202020204"/>
            </a:rPr>
            <a:t>Imparo ad imparare</a:t>
          </a:r>
          <a:endParaRPr lang="it-IT" sz="1800" kern="1200"/>
        </a:p>
      </dsp:txBody>
      <dsp:txXfrm>
        <a:off x="7490265" y="1948565"/>
        <a:ext cx="2124140" cy="318621"/>
      </dsp:txXfrm>
    </dsp:sp>
    <dsp:sp modelId="{0DC83E5A-66AF-426F-ACB3-BE7331DE9C22}">
      <dsp:nvSpPr>
        <dsp:cNvPr id="0" name=""/>
        <dsp:cNvSpPr/>
      </dsp:nvSpPr>
      <dsp:spPr>
        <a:xfrm>
          <a:off x="7490265" y="2304034"/>
          <a:ext cx="2124140" cy="664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it-IT" sz="1400" kern="1200">
              <a:latin typeface="Trebuchet MS" panose="020B0603020202020204"/>
            </a:rPr>
            <a:t>Mappe</a:t>
          </a:r>
        </a:p>
        <a:p>
          <a:pPr marL="0" lvl="0" indent="0" algn="ctr" defTabSz="622300">
            <a:lnSpc>
              <a:spcPct val="100000"/>
            </a:lnSpc>
            <a:spcBef>
              <a:spcPct val="0"/>
            </a:spcBef>
            <a:spcAft>
              <a:spcPct val="35000"/>
            </a:spcAft>
            <a:buNone/>
          </a:pPr>
          <a:r>
            <a:rPr lang="it-IT" sz="1400" kern="1200">
              <a:latin typeface="Trebuchet MS" panose="020B0603020202020204"/>
            </a:rPr>
            <a:t>Tabelle di sintesi</a:t>
          </a:r>
        </a:p>
      </dsp:txBody>
      <dsp:txXfrm>
        <a:off x="7490265" y="2304034"/>
        <a:ext cx="2124140" cy="66423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076A19-5F85-4D4B-85D6-BA6C3BD7E624}">
      <dsp:nvSpPr>
        <dsp:cNvPr id="0" name=""/>
        <dsp:cNvSpPr/>
      </dsp:nvSpPr>
      <dsp:spPr>
        <a:xfrm>
          <a:off x="0" y="1045102"/>
          <a:ext cx="2705099" cy="171773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314387-58D9-414A-8CD3-55F2056501C9}">
      <dsp:nvSpPr>
        <dsp:cNvPr id="0" name=""/>
        <dsp:cNvSpPr/>
      </dsp:nvSpPr>
      <dsp:spPr>
        <a:xfrm>
          <a:off x="300566" y="1330640"/>
          <a:ext cx="2705099" cy="1717738"/>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it-IT" sz="3400" kern="1200"/>
            <a:t>Attività individuali </a:t>
          </a:r>
          <a:endParaRPr lang="en-US" sz="3400" kern="1200"/>
        </a:p>
      </dsp:txBody>
      <dsp:txXfrm>
        <a:off x="350877" y="1380951"/>
        <a:ext cx="2604477" cy="1617116"/>
      </dsp:txXfrm>
    </dsp:sp>
    <dsp:sp modelId="{5F1CB0D8-2793-45E5-8408-2B81D059EFCB}">
      <dsp:nvSpPr>
        <dsp:cNvPr id="0" name=""/>
        <dsp:cNvSpPr/>
      </dsp:nvSpPr>
      <dsp:spPr>
        <a:xfrm>
          <a:off x="3306233" y="1045102"/>
          <a:ext cx="2705099" cy="171773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24BC7C-8252-401A-B7B5-493EA5E3E4AF}">
      <dsp:nvSpPr>
        <dsp:cNvPr id="0" name=""/>
        <dsp:cNvSpPr/>
      </dsp:nvSpPr>
      <dsp:spPr>
        <a:xfrm>
          <a:off x="3606799" y="1330640"/>
          <a:ext cx="2705099" cy="1717738"/>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it-IT" sz="3400" kern="1200"/>
            <a:t>Confronto con i compagni</a:t>
          </a:r>
          <a:endParaRPr lang="en-US" sz="3400" kern="1200"/>
        </a:p>
      </dsp:txBody>
      <dsp:txXfrm>
        <a:off x="3657110" y="1380951"/>
        <a:ext cx="2604477" cy="1617116"/>
      </dsp:txXfrm>
    </dsp:sp>
    <dsp:sp modelId="{F071D43F-F90D-43D5-A9A7-56D8AE3BE736}">
      <dsp:nvSpPr>
        <dsp:cNvPr id="0" name=""/>
        <dsp:cNvSpPr/>
      </dsp:nvSpPr>
      <dsp:spPr>
        <a:xfrm>
          <a:off x="6612466" y="1045102"/>
          <a:ext cx="2705099" cy="171773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24A077-B15D-4C23-888D-31DB356862CB}">
      <dsp:nvSpPr>
        <dsp:cNvPr id="0" name=""/>
        <dsp:cNvSpPr/>
      </dsp:nvSpPr>
      <dsp:spPr>
        <a:xfrm>
          <a:off x="6913033" y="1330640"/>
          <a:ext cx="2705099" cy="1717738"/>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it-IT" sz="3400" kern="1200"/>
            <a:t>Attività in coppia</a:t>
          </a:r>
          <a:endParaRPr lang="en-US" sz="3400" kern="1200"/>
        </a:p>
      </dsp:txBody>
      <dsp:txXfrm>
        <a:off x="6963344" y="1380951"/>
        <a:ext cx="2604477" cy="161711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920415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dirty="0"/>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1404997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dirty="0"/>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768170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dirty="0"/>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1251862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dirty="0"/>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545986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dirty="0"/>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1179879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5C6B4A9-1611-4792-9094-5F34BCA07E0B}" type="datetimeFigureOut">
              <a:rPr lang="en-US" dirty="0"/>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‹N›</a:t>
            </a:fld>
            <a:endParaRPr lang="en-US" dirty="0"/>
          </a:p>
        </p:txBody>
      </p:sp>
    </p:spTree>
    <p:extLst>
      <p:ext uri="{BB962C8B-B14F-4D97-AF65-F5344CB8AC3E}">
        <p14:creationId xmlns:p14="http://schemas.microsoft.com/office/powerpoint/2010/main" val="2184145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dirty="0"/>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1857184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7"/>
        <p:cNvGrpSpPr/>
        <p:nvPr/>
      </p:nvGrpSpPr>
      <p:grpSpPr>
        <a:xfrm>
          <a:off x="0" y="0"/>
          <a:ext cx="0" cy="0"/>
          <a:chOff x="0" y="0"/>
          <a:chExt cx="0" cy="0"/>
        </a:xfrm>
      </p:grpSpPr>
      <p:cxnSp>
        <p:nvCxnSpPr>
          <p:cNvPr id="28" name="Google Shape;28;p5"/>
          <p:cNvCxnSpPr/>
          <p:nvPr/>
        </p:nvCxnSpPr>
        <p:spPr>
          <a:xfrm>
            <a:off x="559233" y="1538927"/>
            <a:ext cx="513600" cy="0"/>
          </a:xfrm>
          <a:prstGeom prst="straightConnector1">
            <a:avLst/>
          </a:prstGeom>
          <a:noFill/>
          <a:ln w="28575" cap="flat" cmpd="sng">
            <a:solidFill>
              <a:schemeClr val="dk1"/>
            </a:solidFill>
            <a:prstDash val="solid"/>
            <a:round/>
            <a:headEnd type="none" w="sm" len="sm"/>
            <a:tailEnd type="none" w="sm" len="sm"/>
          </a:ln>
        </p:spPr>
      </p:cxnSp>
      <p:sp>
        <p:nvSpPr>
          <p:cNvPr id="29" name="Google Shape;29;p5"/>
          <p:cNvSpPr txBox="1">
            <a:spLocks noGrp="1"/>
          </p:cNvSpPr>
          <p:nvPr>
            <p:ph type="title"/>
          </p:nvPr>
        </p:nvSpPr>
        <p:spPr>
          <a:xfrm>
            <a:off x="415600" y="496967"/>
            <a:ext cx="11360800" cy="860000"/>
          </a:xfrm>
          <a:prstGeom prst="rect">
            <a:avLst/>
          </a:prstGeom>
        </p:spPr>
        <p:txBody>
          <a:bodyPr spcFirstLastPara="1" wrap="square" lIns="91425" tIns="91425" rIns="91425" bIns="91425" anchor="t" anchorCtr="0">
            <a:noAutofit/>
          </a:bodyPr>
          <a:lstStyle>
            <a:lvl1pPr lvl="0">
              <a:spcBef>
                <a:spcPts val="0"/>
              </a:spcBef>
              <a:spcAft>
                <a:spcPts val="0"/>
              </a:spcAft>
              <a:buSzPts val="3200"/>
              <a:buFont typeface="Arial"/>
              <a:buNone/>
              <a:defRPr>
                <a:latin typeface="Arial"/>
                <a:ea typeface="Arial"/>
                <a:cs typeface="Arial"/>
                <a:sym typeface="Arial"/>
              </a:defRPr>
            </a:lvl1pPr>
            <a:lvl2pPr lvl="1">
              <a:spcBef>
                <a:spcPts val="0"/>
              </a:spcBef>
              <a:spcAft>
                <a:spcPts val="0"/>
              </a:spcAft>
              <a:buSzPts val="3200"/>
              <a:buFont typeface="Arial"/>
              <a:buNone/>
              <a:defRPr>
                <a:latin typeface="Arial"/>
                <a:ea typeface="Arial"/>
                <a:cs typeface="Arial"/>
                <a:sym typeface="Arial"/>
              </a:defRPr>
            </a:lvl2pPr>
            <a:lvl3pPr lvl="2">
              <a:spcBef>
                <a:spcPts val="0"/>
              </a:spcBef>
              <a:spcAft>
                <a:spcPts val="0"/>
              </a:spcAft>
              <a:buSzPts val="3200"/>
              <a:buFont typeface="Arial"/>
              <a:buNone/>
              <a:defRPr>
                <a:latin typeface="Arial"/>
                <a:ea typeface="Arial"/>
                <a:cs typeface="Arial"/>
                <a:sym typeface="Arial"/>
              </a:defRPr>
            </a:lvl3pPr>
            <a:lvl4pPr lvl="3">
              <a:spcBef>
                <a:spcPts val="0"/>
              </a:spcBef>
              <a:spcAft>
                <a:spcPts val="0"/>
              </a:spcAft>
              <a:buSzPts val="3200"/>
              <a:buFont typeface="Arial"/>
              <a:buNone/>
              <a:defRPr>
                <a:latin typeface="Arial"/>
                <a:ea typeface="Arial"/>
                <a:cs typeface="Arial"/>
                <a:sym typeface="Arial"/>
              </a:defRPr>
            </a:lvl4pPr>
            <a:lvl5pPr lvl="4">
              <a:spcBef>
                <a:spcPts val="0"/>
              </a:spcBef>
              <a:spcAft>
                <a:spcPts val="0"/>
              </a:spcAft>
              <a:buSzPts val="3200"/>
              <a:buFont typeface="Arial"/>
              <a:buNone/>
              <a:defRPr>
                <a:latin typeface="Arial"/>
                <a:ea typeface="Arial"/>
                <a:cs typeface="Arial"/>
                <a:sym typeface="Arial"/>
              </a:defRPr>
            </a:lvl5pPr>
            <a:lvl6pPr lvl="5">
              <a:spcBef>
                <a:spcPts val="0"/>
              </a:spcBef>
              <a:spcAft>
                <a:spcPts val="0"/>
              </a:spcAft>
              <a:buSzPts val="3200"/>
              <a:buFont typeface="Arial"/>
              <a:buNone/>
              <a:defRPr>
                <a:latin typeface="Arial"/>
                <a:ea typeface="Arial"/>
                <a:cs typeface="Arial"/>
                <a:sym typeface="Arial"/>
              </a:defRPr>
            </a:lvl6pPr>
            <a:lvl7pPr lvl="6">
              <a:spcBef>
                <a:spcPts val="0"/>
              </a:spcBef>
              <a:spcAft>
                <a:spcPts val="0"/>
              </a:spcAft>
              <a:buSzPts val="3200"/>
              <a:buFont typeface="Arial"/>
              <a:buNone/>
              <a:defRPr>
                <a:latin typeface="Arial"/>
                <a:ea typeface="Arial"/>
                <a:cs typeface="Arial"/>
                <a:sym typeface="Arial"/>
              </a:defRPr>
            </a:lvl7pPr>
            <a:lvl8pPr lvl="7">
              <a:spcBef>
                <a:spcPts val="0"/>
              </a:spcBef>
              <a:spcAft>
                <a:spcPts val="0"/>
              </a:spcAft>
              <a:buSzPts val="3200"/>
              <a:buFont typeface="Arial"/>
              <a:buNone/>
              <a:defRPr>
                <a:latin typeface="Arial"/>
                <a:ea typeface="Arial"/>
                <a:cs typeface="Arial"/>
                <a:sym typeface="Arial"/>
              </a:defRPr>
            </a:lvl8pPr>
            <a:lvl9pPr lvl="8">
              <a:spcBef>
                <a:spcPts val="0"/>
              </a:spcBef>
              <a:spcAft>
                <a:spcPts val="0"/>
              </a:spcAft>
              <a:buSzPts val="3200"/>
              <a:buFont typeface="Arial"/>
              <a:buNone/>
              <a:defRPr>
                <a:latin typeface="Arial"/>
                <a:ea typeface="Arial"/>
                <a:cs typeface="Arial"/>
                <a:sym typeface="Arial"/>
              </a:defRPr>
            </a:lvl9pPr>
          </a:lstStyle>
          <a:p>
            <a:endParaRPr/>
          </a:p>
        </p:txBody>
      </p:sp>
      <p:sp>
        <p:nvSpPr>
          <p:cNvPr id="30" name="Google Shape;30;p5"/>
          <p:cNvSpPr txBox="1">
            <a:spLocks noGrp="1"/>
          </p:cNvSpPr>
          <p:nvPr>
            <p:ph type="body" idx="1"/>
          </p:nvPr>
        </p:nvSpPr>
        <p:spPr>
          <a:xfrm>
            <a:off x="415600" y="1890600"/>
            <a:ext cx="5333200" cy="420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Font typeface="Arial"/>
              <a:buChar char="●"/>
              <a:defRPr sz="1900">
                <a:latin typeface="Arial"/>
                <a:ea typeface="Arial"/>
                <a:cs typeface="Arial"/>
                <a:sym typeface="Arial"/>
              </a:defRPr>
            </a:lvl1pPr>
            <a:lvl2pPr marL="1219170" lvl="1" indent="-406390">
              <a:spcBef>
                <a:spcPts val="2133"/>
              </a:spcBef>
              <a:spcAft>
                <a:spcPts val="0"/>
              </a:spcAft>
              <a:buSzPts val="1200"/>
              <a:buFont typeface="Arial"/>
              <a:buChar char="○"/>
              <a:defRPr sz="1600">
                <a:latin typeface="Arial"/>
                <a:ea typeface="Arial"/>
                <a:cs typeface="Arial"/>
                <a:sym typeface="Arial"/>
              </a:defRPr>
            </a:lvl2pPr>
            <a:lvl3pPr marL="1828754" lvl="2" indent="-406390">
              <a:spcBef>
                <a:spcPts val="2133"/>
              </a:spcBef>
              <a:spcAft>
                <a:spcPts val="0"/>
              </a:spcAft>
              <a:buSzPts val="1200"/>
              <a:buFont typeface="Arial"/>
              <a:buChar char="■"/>
              <a:defRPr sz="1600">
                <a:latin typeface="Arial"/>
                <a:ea typeface="Arial"/>
                <a:cs typeface="Arial"/>
                <a:sym typeface="Arial"/>
              </a:defRPr>
            </a:lvl3pPr>
            <a:lvl4pPr marL="2438339" lvl="3" indent="-406390">
              <a:spcBef>
                <a:spcPts val="2133"/>
              </a:spcBef>
              <a:spcAft>
                <a:spcPts val="0"/>
              </a:spcAft>
              <a:buSzPts val="1200"/>
              <a:buFont typeface="Arial"/>
              <a:buChar char="●"/>
              <a:defRPr sz="1600">
                <a:latin typeface="Arial"/>
                <a:ea typeface="Arial"/>
                <a:cs typeface="Arial"/>
                <a:sym typeface="Arial"/>
              </a:defRPr>
            </a:lvl4pPr>
            <a:lvl5pPr marL="3047924" lvl="4" indent="-406390">
              <a:spcBef>
                <a:spcPts val="2133"/>
              </a:spcBef>
              <a:spcAft>
                <a:spcPts val="0"/>
              </a:spcAft>
              <a:buSzPts val="1200"/>
              <a:buFont typeface="Arial"/>
              <a:buChar char="○"/>
              <a:defRPr sz="1600">
                <a:latin typeface="Arial"/>
                <a:ea typeface="Arial"/>
                <a:cs typeface="Arial"/>
                <a:sym typeface="Arial"/>
              </a:defRPr>
            </a:lvl5pPr>
            <a:lvl6pPr marL="3657509" lvl="5" indent="-406390">
              <a:spcBef>
                <a:spcPts val="2133"/>
              </a:spcBef>
              <a:spcAft>
                <a:spcPts val="0"/>
              </a:spcAft>
              <a:buSzPts val="1200"/>
              <a:buFont typeface="Arial"/>
              <a:buChar char="■"/>
              <a:defRPr sz="1600">
                <a:latin typeface="Arial"/>
                <a:ea typeface="Arial"/>
                <a:cs typeface="Arial"/>
                <a:sym typeface="Arial"/>
              </a:defRPr>
            </a:lvl6pPr>
            <a:lvl7pPr marL="4267093" lvl="6" indent="-406390">
              <a:spcBef>
                <a:spcPts val="2133"/>
              </a:spcBef>
              <a:spcAft>
                <a:spcPts val="0"/>
              </a:spcAft>
              <a:buSzPts val="1200"/>
              <a:buFont typeface="Arial"/>
              <a:buChar char="●"/>
              <a:defRPr sz="1600">
                <a:latin typeface="Arial"/>
                <a:ea typeface="Arial"/>
                <a:cs typeface="Arial"/>
                <a:sym typeface="Arial"/>
              </a:defRPr>
            </a:lvl7pPr>
            <a:lvl8pPr marL="4876678" lvl="7" indent="-406390">
              <a:spcBef>
                <a:spcPts val="2133"/>
              </a:spcBef>
              <a:spcAft>
                <a:spcPts val="0"/>
              </a:spcAft>
              <a:buSzPts val="1200"/>
              <a:buFont typeface="Arial"/>
              <a:buChar char="○"/>
              <a:defRPr sz="1600">
                <a:latin typeface="Arial"/>
                <a:ea typeface="Arial"/>
                <a:cs typeface="Arial"/>
                <a:sym typeface="Arial"/>
              </a:defRPr>
            </a:lvl8pPr>
            <a:lvl9pPr marL="5486263" lvl="8" indent="-406390">
              <a:spcBef>
                <a:spcPts val="2133"/>
              </a:spcBef>
              <a:spcAft>
                <a:spcPts val="2133"/>
              </a:spcAft>
              <a:buSzPts val="1200"/>
              <a:buFont typeface="Arial"/>
              <a:buChar char="■"/>
              <a:defRPr sz="1600">
                <a:latin typeface="Arial"/>
                <a:ea typeface="Arial"/>
                <a:cs typeface="Arial"/>
                <a:sym typeface="Arial"/>
              </a:defRPr>
            </a:lvl9pPr>
          </a:lstStyle>
          <a:p>
            <a:endParaRPr/>
          </a:p>
        </p:txBody>
      </p:sp>
      <p:sp>
        <p:nvSpPr>
          <p:cNvPr id="31" name="Google Shape;31;p5"/>
          <p:cNvSpPr txBox="1">
            <a:spLocks noGrp="1"/>
          </p:cNvSpPr>
          <p:nvPr>
            <p:ph type="body" idx="2"/>
          </p:nvPr>
        </p:nvSpPr>
        <p:spPr>
          <a:xfrm>
            <a:off x="6443200" y="1890600"/>
            <a:ext cx="5333200" cy="420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Font typeface="Arial"/>
              <a:buChar char="●"/>
              <a:defRPr sz="1900">
                <a:latin typeface="Arial"/>
                <a:ea typeface="Arial"/>
                <a:cs typeface="Arial"/>
                <a:sym typeface="Arial"/>
              </a:defRPr>
            </a:lvl1pPr>
            <a:lvl2pPr marL="1219170" lvl="1" indent="-406390">
              <a:spcBef>
                <a:spcPts val="2133"/>
              </a:spcBef>
              <a:spcAft>
                <a:spcPts val="0"/>
              </a:spcAft>
              <a:buSzPts val="1200"/>
              <a:buFont typeface="Arial"/>
              <a:buChar char="○"/>
              <a:defRPr sz="1600">
                <a:latin typeface="Arial"/>
                <a:ea typeface="Arial"/>
                <a:cs typeface="Arial"/>
                <a:sym typeface="Arial"/>
              </a:defRPr>
            </a:lvl2pPr>
            <a:lvl3pPr marL="1828754" lvl="2" indent="-406390">
              <a:spcBef>
                <a:spcPts val="2133"/>
              </a:spcBef>
              <a:spcAft>
                <a:spcPts val="0"/>
              </a:spcAft>
              <a:buSzPts val="1200"/>
              <a:buFont typeface="Arial"/>
              <a:buChar char="■"/>
              <a:defRPr sz="1600">
                <a:latin typeface="Arial"/>
                <a:ea typeface="Arial"/>
                <a:cs typeface="Arial"/>
                <a:sym typeface="Arial"/>
              </a:defRPr>
            </a:lvl3pPr>
            <a:lvl4pPr marL="2438339" lvl="3" indent="-406390">
              <a:spcBef>
                <a:spcPts val="2133"/>
              </a:spcBef>
              <a:spcAft>
                <a:spcPts val="0"/>
              </a:spcAft>
              <a:buSzPts val="1200"/>
              <a:buFont typeface="Arial"/>
              <a:buChar char="●"/>
              <a:defRPr sz="1600">
                <a:latin typeface="Arial"/>
                <a:ea typeface="Arial"/>
                <a:cs typeface="Arial"/>
                <a:sym typeface="Arial"/>
              </a:defRPr>
            </a:lvl4pPr>
            <a:lvl5pPr marL="3047924" lvl="4" indent="-406390">
              <a:spcBef>
                <a:spcPts val="2133"/>
              </a:spcBef>
              <a:spcAft>
                <a:spcPts val="0"/>
              </a:spcAft>
              <a:buSzPts val="1200"/>
              <a:buFont typeface="Arial"/>
              <a:buChar char="○"/>
              <a:defRPr sz="1600">
                <a:latin typeface="Arial"/>
                <a:ea typeface="Arial"/>
                <a:cs typeface="Arial"/>
                <a:sym typeface="Arial"/>
              </a:defRPr>
            </a:lvl5pPr>
            <a:lvl6pPr marL="3657509" lvl="5" indent="-406390">
              <a:spcBef>
                <a:spcPts val="2133"/>
              </a:spcBef>
              <a:spcAft>
                <a:spcPts val="0"/>
              </a:spcAft>
              <a:buSzPts val="1200"/>
              <a:buFont typeface="Arial"/>
              <a:buChar char="■"/>
              <a:defRPr sz="1600">
                <a:latin typeface="Arial"/>
                <a:ea typeface="Arial"/>
                <a:cs typeface="Arial"/>
                <a:sym typeface="Arial"/>
              </a:defRPr>
            </a:lvl6pPr>
            <a:lvl7pPr marL="4267093" lvl="6" indent="-406390">
              <a:spcBef>
                <a:spcPts val="2133"/>
              </a:spcBef>
              <a:spcAft>
                <a:spcPts val="0"/>
              </a:spcAft>
              <a:buSzPts val="1200"/>
              <a:buFont typeface="Arial"/>
              <a:buChar char="●"/>
              <a:defRPr sz="1600">
                <a:latin typeface="Arial"/>
                <a:ea typeface="Arial"/>
                <a:cs typeface="Arial"/>
                <a:sym typeface="Arial"/>
              </a:defRPr>
            </a:lvl7pPr>
            <a:lvl8pPr marL="4876678" lvl="7" indent="-406390">
              <a:spcBef>
                <a:spcPts val="2133"/>
              </a:spcBef>
              <a:spcAft>
                <a:spcPts val="0"/>
              </a:spcAft>
              <a:buSzPts val="1200"/>
              <a:buFont typeface="Arial"/>
              <a:buChar char="○"/>
              <a:defRPr sz="1600">
                <a:latin typeface="Arial"/>
                <a:ea typeface="Arial"/>
                <a:cs typeface="Arial"/>
                <a:sym typeface="Arial"/>
              </a:defRPr>
            </a:lvl8pPr>
            <a:lvl9pPr marL="5486263" lvl="8" indent="-406390">
              <a:spcBef>
                <a:spcPts val="2133"/>
              </a:spcBef>
              <a:spcAft>
                <a:spcPts val="2133"/>
              </a:spcAft>
              <a:buSzPts val="1200"/>
              <a:buFont typeface="Arial"/>
              <a:buChar char="■"/>
              <a:defRPr sz="1600">
                <a:latin typeface="Arial"/>
                <a:ea typeface="Arial"/>
                <a:cs typeface="Arial"/>
                <a:sym typeface="Arial"/>
              </a:defRPr>
            </a:lvl9pPr>
          </a:lstStyle>
          <a:p>
            <a:endParaRPr/>
          </a:p>
        </p:txBody>
      </p:sp>
      <p:sp>
        <p:nvSpPr>
          <p:cNvPr id="32" name="Google Shape;32;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‹N›</a:t>
            </a:fld>
            <a:endParaRPr/>
          </a:p>
        </p:txBody>
      </p:sp>
    </p:spTree>
    <p:extLst>
      <p:ext uri="{BB962C8B-B14F-4D97-AF65-F5344CB8AC3E}">
        <p14:creationId xmlns:p14="http://schemas.microsoft.com/office/powerpoint/2010/main" val="6467852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sp>
        <p:nvSpPr>
          <p:cNvPr id="22" name="Google Shape;22;p4"/>
          <p:cNvSpPr/>
          <p:nvPr/>
        </p:nvSpPr>
        <p:spPr>
          <a:xfrm>
            <a:off x="-167" y="6727600"/>
            <a:ext cx="12192000" cy="1304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23" name="Google Shape;23;p4"/>
          <p:cNvCxnSpPr/>
          <p:nvPr/>
        </p:nvCxnSpPr>
        <p:spPr>
          <a:xfrm>
            <a:off x="559233" y="1538927"/>
            <a:ext cx="513600" cy="0"/>
          </a:xfrm>
          <a:prstGeom prst="straightConnector1">
            <a:avLst/>
          </a:prstGeom>
          <a:noFill/>
          <a:ln w="28575" cap="flat" cmpd="sng">
            <a:solidFill>
              <a:schemeClr val="dk1"/>
            </a:solidFill>
            <a:prstDash val="solid"/>
            <a:round/>
            <a:headEnd type="none" w="sm" len="sm"/>
            <a:tailEnd type="none" w="sm" len="sm"/>
          </a:ln>
        </p:spPr>
      </p:cxnSp>
      <p:sp>
        <p:nvSpPr>
          <p:cNvPr id="24" name="Google Shape;24;p4"/>
          <p:cNvSpPr txBox="1">
            <a:spLocks noGrp="1"/>
          </p:cNvSpPr>
          <p:nvPr>
            <p:ph type="title"/>
          </p:nvPr>
        </p:nvSpPr>
        <p:spPr>
          <a:xfrm>
            <a:off x="415600" y="496967"/>
            <a:ext cx="11360800" cy="860000"/>
          </a:xfrm>
          <a:prstGeom prst="rect">
            <a:avLst/>
          </a:prstGeom>
        </p:spPr>
        <p:txBody>
          <a:bodyPr spcFirstLastPara="1" wrap="square" lIns="91425" tIns="91425" rIns="91425" bIns="91425" anchor="t" anchorCtr="0">
            <a:noAutofit/>
          </a:bodyPr>
          <a:lstStyle>
            <a:lvl1pPr lvl="0">
              <a:spcBef>
                <a:spcPts val="0"/>
              </a:spcBef>
              <a:spcAft>
                <a:spcPts val="0"/>
              </a:spcAft>
              <a:buSzPts val="3200"/>
              <a:buFont typeface="Arial"/>
              <a:buNone/>
              <a:defRPr>
                <a:latin typeface="Arial"/>
                <a:ea typeface="Arial"/>
                <a:cs typeface="Arial"/>
                <a:sym typeface="Arial"/>
              </a:defRPr>
            </a:lvl1pPr>
            <a:lvl2pPr lvl="1">
              <a:spcBef>
                <a:spcPts val="0"/>
              </a:spcBef>
              <a:spcAft>
                <a:spcPts val="0"/>
              </a:spcAft>
              <a:buSzPts val="3200"/>
              <a:buFont typeface="Arial"/>
              <a:buNone/>
              <a:defRPr>
                <a:latin typeface="Arial"/>
                <a:ea typeface="Arial"/>
                <a:cs typeface="Arial"/>
                <a:sym typeface="Arial"/>
              </a:defRPr>
            </a:lvl2pPr>
            <a:lvl3pPr lvl="2">
              <a:spcBef>
                <a:spcPts val="0"/>
              </a:spcBef>
              <a:spcAft>
                <a:spcPts val="0"/>
              </a:spcAft>
              <a:buSzPts val="3200"/>
              <a:buFont typeface="Arial"/>
              <a:buNone/>
              <a:defRPr>
                <a:latin typeface="Arial"/>
                <a:ea typeface="Arial"/>
                <a:cs typeface="Arial"/>
                <a:sym typeface="Arial"/>
              </a:defRPr>
            </a:lvl3pPr>
            <a:lvl4pPr lvl="3">
              <a:spcBef>
                <a:spcPts val="0"/>
              </a:spcBef>
              <a:spcAft>
                <a:spcPts val="0"/>
              </a:spcAft>
              <a:buSzPts val="3200"/>
              <a:buFont typeface="Arial"/>
              <a:buNone/>
              <a:defRPr>
                <a:latin typeface="Arial"/>
                <a:ea typeface="Arial"/>
                <a:cs typeface="Arial"/>
                <a:sym typeface="Arial"/>
              </a:defRPr>
            </a:lvl4pPr>
            <a:lvl5pPr lvl="4">
              <a:spcBef>
                <a:spcPts val="0"/>
              </a:spcBef>
              <a:spcAft>
                <a:spcPts val="0"/>
              </a:spcAft>
              <a:buSzPts val="3200"/>
              <a:buFont typeface="Arial"/>
              <a:buNone/>
              <a:defRPr>
                <a:latin typeface="Arial"/>
                <a:ea typeface="Arial"/>
                <a:cs typeface="Arial"/>
                <a:sym typeface="Arial"/>
              </a:defRPr>
            </a:lvl5pPr>
            <a:lvl6pPr lvl="5">
              <a:spcBef>
                <a:spcPts val="0"/>
              </a:spcBef>
              <a:spcAft>
                <a:spcPts val="0"/>
              </a:spcAft>
              <a:buSzPts val="3200"/>
              <a:buFont typeface="Arial"/>
              <a:buNone/>
              <a:defRPr>
                <a:latin typeface="Arial"/>
                <a:ea typeface="Arial"/>
                <a:cs typeface="Arial"/>
                <a:sym typeface="Arial"/>
              </a:defRPr>
            </a:lvl6pPr>
            <a:lvl7pPr lvl="6">
              <a:spcBef>
                <a:spcPts val="0"/>
              </a:spcBef>
              <a:spcAft>
                <a:spcPts val="0"/>
              </a:spcAft>
              <a:buSzPts val="3200"/>
              <a:buFont typeface="Arial"/>
              <a:buNone/>
              <a:defRPr>
                <a:latin typeface="Arial"/>
                <a:ea typeface="Arial"/>
                <a:cs typeface="Arial"/>
                <a:sym typeface="Arial"/>
              </a:defRPr>
            </a:lvl7pPr>
            <a:lvl8pPr lvl="7">
              <a:spcBef>
                <a:spcPts val="0"/>
              </a:spcBef>
              <a:spcAft>
                <a:spcPts val="0"/>
              </a:spcAft>
              <a:buSzPts val="3200"/>
              <a:buFont typeface="Arial"/>
              <a:buNone/>
              <a:defRPr>
                <a:latin typeface="Arial"/>
                <a:ea typeface="Arial"/>
                <a:cs typeface="Arial"/>
                <a:sym typeface="Arial"/>
              </a:defRPr>
            </a:lvl8pPr>
            <a:lvl9pPr lvl="8">
              <a:spcBef>
                <a:spcPts val="0"/>
              </a:spcBef>
              <a:spcAft>
                <a:spcPts val="0"/>
              </a:spcAft>
              <a:buSzPts val="3200"/>
              <a:buFont typeface="Arial"/>
              <a:buNone/>
              <a:defRPr>
                <a:latin typeface="Arial"/>
                <a:ea typeface="Arial"/>
                <a:cs typeface="Arial"/>
                <a:sym typeface="Arial"/>
              </a:defRPr>
            </a:lvl9pPr>
          </a:lstStyle>
          <a:p>
            <a:endParaRPr/>
          </a:p>
        </p:txBody>
      </p:sp>
      <p:sp>
        <p:nvSpPr>
          <p:cNvPr id="25" name="Google Shape;25;p4"/>
          <p:cNvSpPr txBox="1">
            <a:spLocks noGrp="1"/>
          </p:cNvSpPr>
          <p:nvPr>
            <p:ph type="body" idx="1"/>
          </p:nvPr>
        </p:nvSpPr>
        <p:spPr>
          <a:xfrm>
            <a:off x="415600" y="1890400"/>
            <a:ext cx="11360800" cy="4201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Font typeface="Arial"/>
              <a:buChar char="●"/>
              <a:defRPr>
                <a:latin typeface="Arial"/>
                <a:ea typeface="Arial"/>
                <a:cs typeface="Arial"/>
                <a:sym typeface="Arial"/>
              </a:defRPr>
            </a:lvl1pPr>
            <a:lvl2pPr marL="1219170" lvl="1" indent="-423323">
              <a:spcBef>
                <a:spcPts val="2133"/>
              </a:spcBef>
              <a:spcAft>
                <a:spcPts val="0"/>
              </a:spcAft>
              <a:buSzPts val="1400"/>
              <a:buFont typeface="Arial"/>
              <a:buChar char="○"/>
              <a:defRPr>
                <a:latin typeface="Arial"/>
                <a:ea typeface="Arial"/>
                <a:cs typeface="Arial"/>
                <a:sym typeface="Arial"/>
              </a:defRPr>
            </a:lvl2pPr>
            <a:lvl3pPr marL="1828754" lvl="2" indent="-423323">
              <a:spcBef>
                <a:spcPts val="2133"/>
              </a:spcBef>
              <a:spcAft>
                <a:spcPts val="0"/>
              </a:spcAft>
              <a:buSzPts val="1400"/>
              <a:buFont typeface="Arial"/>
              <a:buChar char="■"/>
              <a:defRPr>
                <a:latin typeface="Arial"/>
                <a:ea typeface="Arial"/>
                <a:cs typeface="Arial"/>
                <a:sym typeface="Arial"/>
              </a:defRPr>
            </a:lvl3pPr>
            <a:lvl4pPr marL="2438339" lvl="3" indent="-423323">
              <a:spcBef>
                <a:spcPts val="2133"/>
              </a:spcBef>
              <a:spcAft>
                <a:spcPts val="0"/>
              </a:spcAft>
              <a:buSzPts val="1400"/>
              <a:buFont typeface="Arial"/>
              <a:buChar char="●"/>
              <a:defRPr>
                <a:latin typeface="Arial"/>
                <a:ea typeface="Arial"/>
                <a:cs typeface="Arial"/>
                <a:sym typeface="Arial"/>
              </a:defRPr>
            </a:lvl4pPr>
            <a:lvl5pPr marL="3047924" lvl="4" indent="-423323">
              <a:spcBef>
                <a:spcPts val="2133"/>
              </a:spcBef>
              <a:spcAft>
                <a:spcPts val="0"/>
              </a:spcAft>
              <a:buSzPts val="1400"/>
              <a:buFont typeface="Arial"/>
              <a:buChar char="○"/>
              <a:defRPr>
                <a:latin typeface="Arial"/>
                <a:ea typeface="Arial"/>
                <a:cs typeface="Arial"/>
                <a:sym typeface="Arial"/>
              </a:defRPr>
            </a:lvl5pPr>
            <a:lvl6pPr marL="3657509" lvl="5" indent="-423323">
              <a:spcBef>
                <a:spcPts val="2133"/>
              </a:spcBef>
              <a:spcAft>
                <a:spcPts val="0"/>
              </a:spcAft>
              <a:buSzPts val="1400"/>
              <a:buFont typeface="Arial"/>
              <a:buChar char="■"/>
              <a:defRPr>
                <a:latin typeface="Arial"/>
                <a:ea typeface="Arial"/>
                <a:cs typeface="Arial"/>
                <a:sym typeface="Arial"/>
              </a:defRPr>
            </a:lvl6pPr>
            <a:lvl7pPr marL="4267093" lvl="6" indent="-423323">
              <a:spcBef>
                <a:spcPts val="2133"/>
              </a:spcBef>
              <a:spcAft>
                <a:spcPts val="0"/>
              </a:spcAft>
              <a:buSzPts val="1400"/>
              <a:buFont typeface="Arial"/>
              <a:buChar char="●"/>
              <a:defRPr>
                <a:latin typeface="Arial"/>
                <a:ea typeface="Arial"/>
                <a:cs typeface="Arial"/>
                <a:sym typeface="Arial"/>
              </a:defRPr>
            </a:lvl7pPr>
            <a:lvl8pPr marL="4876678" lvl="7" indent="-423323">
              <a:spcBef>
                <a:spcPts val="2133"/>
              </a:spcBef>
              <a:spcAft>
                <a:spcPts val="0"/>
              </a:spcAft>
              <a:buSzPts val="1400"/>
              <a:buFont typeface="Arial"/>
              <a:buChar char="○"/>
              <a:defRPr>
                <a:latin typeface="Arial"/>
                <a:ea typeface="Arial"/>
                <a:cs typeface="Arial"/>
                <a:sym typeface="Arial"/>
              </a:defRPr>
            </a:lvl8pPr>
            <a:lvl9pPr marL="5486263" lvl="8" indent="-423323">
              <a:spcBef>
                <a:spcPts val="2133"/>
              </a:spcBef>
              <a:spcAft>
                <a:spcPts val="2133"/>
              </a:spcAft>
              <a:buSzPts val="1400"/>
              <a:buFont typeface="Arial"/>
              <a:buChar char="■"/>
              <a:defRPr>
                <a:latin typeface="Arial"/>
                <a:ea typeface="Arial"/>
                <a:cs typeface="Arial"/>
                <a:sym typeface="Arial"/>
              </a:defRPr>
            </a:lvl9pPr>
          </a:lstStyle>
          <a:p>
            <a:endParaRPr/>
          </a:p>
        </p:txBody>
      </p:sp>
      <p:sp>
        <p:nvSpPr>
          <p:cNvPr id="26" name="Google Shape;2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‹N›</a:t>
            </a:fld>
            <a:endParaRPr/>
          </a:p>
        </p:txBody>
      </p:sp>
    </p:spTree>
    <p:extLst>
      <p:ext uri="{BB962C8B-B14F-4D97-AF65-F5344CB8AC3E}">
        <p14:creationId xmlns:p14="http://schemas.microsoft.com/office/powerpoint/2010/main" val="18800199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614600" y="2753800"/>
            <a:ext cx="10962800" cy="13504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5600"/>
            </a:lvl1pPr>
            <a:lvl2pPr lvl="1">
              <a:spcBef>
                <a:spcPts val="0"/>
              </a:spcBef>
              <a:spcAft>
                <a:spcPts val="0"/>
              </a:spcAft>
              <a:buSzPts val="4200"/>
              <a:buNone/>
              <a:defRPr sz="5600"/>
            </a:lvl2pPr>
            <a:lvl3pPr lvl="2">
              <a:spcBef>
                <a:spcPts val="0"/>
              </a:spcBef>
              <a:spcAft>
                <a:spcPts val="0"/>
              </a:spcAft>
              <a:buSzPts val="4200"/>
              <a:buNone/>
              <a:defRPr sz="5600"/>
            </a:lvl3pPr>
            <a:lvl4pPr lvl="3">
              <a:spcBef>
                <a:spcPts val="0"/>
              </a:spcBef>
              <a:spcAft>
                <a:spcPts val="0"/>
              </a:spcAft>
              <a:buSzPts val="4200"/>
              <a:buNone/>
              <a:defRPr sz="5600"/>
            </a:lvl4pPr>
            <a:lvl5pPr lvl="4">
              <a:spcBef>
                <a:spcPts val="0"/>
              </a:spcBef>
              <a:spcAft>
                <a:spcPts val="0"/>
              </a:spcAft>
              <a:buSzPts val="4200"/>
              <a:buNone/>
              <a:defRPr sz="5600"/>
            </a:lvl5pPr>
            <a:lvl6pPr lvl="5">
              <a:spcBef>
                <a:spcPts val="0"/>
              </a:spcBef>
              <a:spcAft>
                <a:spcPts val="0"/>
              </a:spcAft>
              <a:buSzPts val="4200"/>
              <a:buNone/>
              <a:defRPr sz="5600"/>
            </a:lvl6pPr>
            <a:lvl7pPr lvl="6">
              <a:spcBef>
                <a:spcPts val="0"/>
              </a:spcBef>
              <a:spcAft>
                <a:spcPts val="0"/>
              </a:spcAft>
              <a:buSzPts val="4200"/>
              <a:buNone/>
              <a:defRPr sz="5600"/>
            </a:lvl7pPr>
            <a:lvl8pPr lvl="7">
              <a:spcBef>
                <a:spcPts val="0"/>
              </a:spcBef>
              <a:spcAft>
                <a:spcPts val="0"/>
              </a:spcAft>
              <a:buSzPts val="4200"/>
              <a:buNone/>
              <a:defRPr sz="5600"/>
            </a:lvl8pPr>
            <a:lvl9pPr lvl="8">
              <a:spcBef>
                <a:spcPts val="0"/>
              </a:spcBef>
              <a:spcAft>
                <a:spcPts val="0"/>
              </a:spcAft>
              <a:buSzPts val="4200"/>
              <a:buNone/>
              <a:defRPr sz="5600"/>
            </a:lvl9pPr>
          </a:lstStyle>
          <a:p>
            <a:endParaRPr/>
          </a:p>
        </p:txBody>
      </p:sp>
      <p:sp>
        <p:nvSpPr>
          <p:cNvPr id="17" name="Google Shape;17;p3"/>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‹N›</a:t>
            </a:fld>
            <a:endParaRPr/>
          </a:p>
        </p:txBody>
      </p:sp>
    </p:spTree>
    <p:extLst>
      <p:ext uri="{BB962C8B-B14F-4D97-AF65-F5344CB8AC3E}">
        <p14:creationId xmlns:p14="http://schemas.microsoft.com/office/powerpoint/2010/main" val="3506848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0813488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2"/>
        <p:cNvGrpSpPr/>
        <p:nvPr/>
      </p:nvGrpSpPr>
      <p:grpSpPr>
        <a:xfrm>
          <a:off x="0" y="0"/>
          <a:ext cx="0" cy="0"/>
          <a:chOff x="0" y="0"/>
          <a:chExt cx="0" cy="0"/>
        </a:xfrm>
      </p:grpSpPr>
      <p:sp>
        <p:nvSpPr>
          <p:cNvPr id="23" name="Google Shape;23;p4"/>
          <p:cNvSpPr/>
          <p:nvPr/>
        </p:nvSpPr>
        <p:spPr>
          <a:xfrm>
            <a:off x="-167" y="6727600"/>
            <a:ext cx="12192000" cy="130400"/>
          </a:xfrm>
          <a:prstGeom prst="rect">
            <a:avLst/>
          </a:pr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00" b="0" i="0" u="none" strike="noStrike" cap="none">
              <a:solidFill>
                <a:srgbClr val="000000"/>
              </a:solidFill>
              <a:latin typeface="Arial"/>
              <a:ea typeface="Arial"/>
              <a:cs typeface="Arial"/>
              <a:sym typeface="Arial"/>
            </a:endParaRPr>
          </a:p>
        </p:txBody>
      </p:sp>
      <p:cxnSp>
        <p:nvCxnSpPr>
          <p:cNvPr id="24" name="Google Shape;24;p4"/>
          <p:cNvCxnSpPr/>
          <p:nvPr/>
        </p:nvCxnSpPr>
        <p:spPr>
          <a:xfrm>
            <a:off x="559233" y="1538927"/>
            <a:ext cx="513600" cy="0"/>
          </a:xfrm>
          <a:prstGeom prst="straightConnector1">
            <a:avLst/>
          </a:prstGeom>
          <a:noFill/>
          <a:ln w="28575" cap="flat" cmpd="sng">
            <a:solidFill>
              <a:schemeClr val="dk1"/>
            </a:solidFill>
            <a:prstDash val="solid"/>
            <a:round/>
            <a:headEnd type="none" w="sm" len="sm"/>
            <a:tailEnd type="none" w="sm" len="sm"/>
          </a:ln>
        </p:spPr>
      </p:cxnSp>
      <p:sp>
        <p:nvSpPr>
          <p:cNvPr id="25" name="Google Shape;25;p4"/>
          <p:cNvSpPr txBox="1">
            <a:spLocks noGrp="1"/>
          </p:cNvSpPr>
          <p:nvPr>
            <p:ph type="title"/>
          </p:nvPr>
        </p:nvSpPr>
        <p:spPr>
          <a:xfrm>
            <a:off x="415600" y="496967"/>
            <a:ext cx="11360800" cy="860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200"/>
              <a:buFont typeface="Arial"/>
              <a:buNone/>
              <a:defRPr>
                <a:latin typeface="Arial"/>
                <a:ea typeface="Arial"/>
                <a:cs typeface="Arial"/>
                <a:sym typeface="Arial"/>
              </a:defRPr>
            </a:lvl1pPr>
            <a:lvl2pPr lvl="1" algn="l">
              <a:lnSpc>
                <a:spcPct val="100000"/>
              </a:lnSpc>
              <a:spcBef>
                <a:spcPts val="0"/>
              </a:spcBef>
              <a:spcAft>
                <a:spcPts val="0"/>
              </a:spcAft>
              <a:buSzPts val="3200"/>
              <a:buFont typeface="Arial"/>
              <a:buNone/>
              <a:defRPr>
                <a:latin typeface="Arial"/>
                <a:ea typeface="Arial"/>
                <a:cs typeface="Arial"/>
                <a:sym typeface="Arial"/>
              </a:defRPr>
            </a:lvl2pPr>
            <a:lvl3pPr lvl="2" algn="l">
              <a:lnSpc>
                <a:spcPct val="100000"/>
              </a:lnSpc>
              <a:spcBef>
                <a:spcPts val="0"/>
              </a:spcBef>
              <a:spcAft>
                <a:spcPts val="0"/>
              </a:spcAft>
              <a:buSzPts val="3200"/>
              <a:buFont typeface="Arial"/>
              <a:buNone/>
              <a:defRPr>
                <a:latin typeface="Arial"/>
                <a:ea typeface="Arial"/>
                <a:cs typeface="Arial"/>
                <a:sym typeface="Arial"/>
              </a:defRPr>
            </a:lvl3pPr>
            <a:lvl4pPr lvl="3" algn="l">
              <a:lnSpc>
                <a:spcPct val="100000"/>
              </a:lnSpc>
              <a:spcBef>
                <a:spcPts val="0"/>
              </a:spcBef>
              <a:spcAft>
                <a:spcPts val="0"/>
              </a:spcAft>
              <a:buSzPts val="3200"/>
              <a:buFont typeface="Arial"/>
              <a:buNone/>
              <a:defRPr>
                <a:latin typeface="Arial"/>
                <a:ea typeface="Arial"/>
                <a:cs typeface="Arial"/>
                <a:sym typeface="Arial"/>
              </a:defRPr>
            </a:lvl4pPr>
            <a:lvl5pPr lvl="4" algn="l">
              <a:lnSpc>
                <a:spcPct val="100000"/>
              </a:lnSpc>
              <a:spcBef>
                <a:spcPts val="0"/>
              </a:spcBef>
              <a:spcAft>
                <a:spcPts val="0"/>
              </a:spcAft>
              <a:buSzPts val="3200"/>
              <a:buFont typeface="Arial"/>
              <a:buNone/>
              <a:defRPr>
                <a:latin typeface="Arial"/>
                <a:ea typeface="Arial"/>
                <a:cs typeface="Arial"/>
                <a:sym typeface="Arial"/>
              </a:defRPr>
            </a:lvl5pPr>
            <a:lvl6pPr lvl="5" algn="l">
              <a:lnSpc>
                <a:spcPct val="100000"/>
              </a:lnSpc>
              <a:spcBef>
                <a:spcPts val="0"/>
              </a:spcBef>
              <a:spcAft>
                <a:spcPts val="0"/>
              </a:spcAft>
              <a:buSzPts val="3200"/>
              <a:buFont typeface="Arial"/>
              <a:buNone/>
              <a:defRPr>
                <a:latin typeface="Arial"/>
                <a:ea typeface="Arial"/>
                <a:cs typeface="Arial"/>
                <a:sym typeface="Arial"/>
              </a:defRPr>
            </a:lvl6pPr>
            <a:lvl7pPr lvl="6" algn="l">
              <a:lnSpc>
                <a:spcPct val="100000"/>
              </a:lnSpc>
              <a:spcBef>
                <a:spcPts val="0"/>
              </a:spcBef>
              <a:spcAft>
                <a:spcPts val="0"/>
              </a:spcAft>
              <a:buSzPts val="3200"/>
              <a:buFont typeface="Arial"/>
              <a:buNone/>
              <a:defRPr>
                <a:latin typeface="Arial"/>
                <a:ea typeface="Arial"/>
                <a:cs typeface="Arial"/>
                <a:sym typeface="Arial"/>
              </a:defRPr>
            </a:lvl7pPr>
            <a:lvl8pPr lvl="7" algn="l">
              <a:lnSpc>
                <a:spcPct val="100000"/>
              </a:lnSpc>
              <a:spcBef>
                <a:spcPts val="0"/>
              </a:spcBef>
              <a:spcAft>
                <a:spcPts val="0"/>
              </a:spcAft>
              <a:buSzPts val="3200"/>
              <a:buFont typeface="Arial"/>
              <a:buNone/>
              <a:defRPr>
                <a:latin typeface="Arial"/>
                <a:ea typeface="Arial"/>
                <a:cs typeface="Arial"/>
                <a:sym typeface="Arial"/>
              </a:defRPr>
            </a:lvl8pPr>
            <a:lvl9pPr lvl="8" algn="l">
              <a:lnSpc>
                <a:spcPct val="100000"/>
              </a:lnSpc>
              <a:spcBef>
                <a:spcPts val="0"/>
              </a:spcBef>
              <a:spcAft>
                <a:spcPts val="0"/>
              </a:spcAft>
              <a:buSzPts val="3200"/>
              <a:buFont typeface="Arial"/>
              <a:buNone/>
              <a:defRPr>
                <a:latin typeface="Arial"/>
                <a:ea typeface="Arial"/>
                <a:cs typeface="Arial"/>
                <a:sym typeface="Arial"/>
              </a:defRPr>
            </a:lvl9pPr>
          </a:lstStyle>
          <a:p>
            <a:endParaRPr/>
          </a:p>
        </p:txBody>
      </p:sp>
      <p:sp>
        <p:nvSpPr>
          <p:cNvPr id="26" name="Google Shape;26;p4"/>
          <p:cNvSpPr txBox="1">
            <a:spLocks noGrp="1"/>
          </p:cNvSpPr>
          <p:nvPr>
            <p:ph type="body" idx="1"/>
          </p:nvPr>
        </p:nvSpPr>
        <p:spPr>
          <a:xfrm>
            <a:off x="415600" y="1890400"/>
            <a:ext cx="11360800" cy="42012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Font typeface="Arial"/>
              <a:buChar char="●"/>
              <a:defRPr>
                <a:latin typeface="Arial"/>
                <a:ea typeface="Arial"/>
                <a:cs typeface="Arial"/>
                <a:sym typeface="Arial"/>
              </a:defRPr>
            </a:lvl1pPr>
            <a:lvl2pPr marL="1219170" lvl="1" indent="-423323" algn="l">
              <a:lnSpc>
                <a:spcPct val="115000"/>
              </a:lnSpc>
              <a:spcBef>
                <a:spcPts val="2133"/>
              </a:spcBef>
              <a:spcAft>
                <a:spcPts val="0"/>
              </a:spcAft>
              <a:buSzPts val="1400"/>
              <a:buFont typeface="Arial"/>
              <a:buChar char="○"/>
              <a:defRPr>
                <a:latin typeface="Arial"/>
                <a:ea typeface="Arial"/>
                <a:cs typeface="Arial"/>
                <a:sym typeface="Arial"/>
              </a:defRPr>
            </a:lvl2pPr>
            <a:lvl3pPr marL="1828754" lvl="2" indent="-423323" algn="l">
              <a:lnSpc>
                <a:spcPct val="115000"/>
              </a:lnSpc>
              <a:spcBef>
                <a:spcPts val="2133"/>
              </a:spcBef>
              <a:spcAft>
                <a:spcPts val="0"/>
              </a:spcAft>
              <a:buSzPts val="1400"/>
              <a:buFont typeface="Arial"/>
              <a:buChar char="■"/>
              <a:defRPr>
                <a:latin typeface="Arial"/>
                <a:ea typeface="Arial"/>
                <a:cs typeface="Arial"/>
                <a:sym typeface="Arial"/>
              </a:defRPr>
            </a:lvl3pPr>
            <a:lvl4pPr marL="2438339" lvl="3" indent="-423323" algn="l">
              <a:lnSpc>
                <a:spcPct val="115000"/>
              </a:lnSpc>
              <a:spcBef>
                <a:spcPts val="2133"/>
              </a:spcBef>
              <a:spcAft>
                <a:spcPts val="0"/>
              </a:spcAft>
              <a:buSzPts val="1400"/>
              <a:buFont typeface="Arial"/>
              <a:buChar char="●"/>
              <a:defRPr>
                <a:latin typeface="Arial"/>
                <a:ea typeface="Arial"/>
                <a:cs typeface="Arial"/>
                <a:sym typeface="Arial"/>
              </a:defRPr>
            </a:lvl4pPr>
            <a:lvl5pPr marL="3047924" lvl="4" indent="-423323" algn="l">
              <a:lnSpc>
                <a:spcPct val="115000"/>
              </a:lnSpc>
              <a:spcBef>
                <a:spcPts val="2133"/>
              </a:spcBef>
              <a:spcAft>
                <a:spcPts val="0"/>
              </a:spcAft>
              <a:buSzPts val="1400"/>
              <a:buFont typeface="Arial"/>
              <a:buChar char="○"/>
              <a:defRPr>
                <a:latin typeface="Arial"/>
                <a:ea typeface="Arial"/>
                <a:cs typeface="Arial"/>
                <a:sym typeface="Arial"/>
              </a:defRPr>
            </a:lvl5pPr>
            <a:lvl6pPr marL="3657509" lvl="5" indent="-423323" algn="l">
              <a:lnSpc>
                <a:spcPct val="115000"/>
              </a:lnSpc>
              <a:spcBef>
                <a:spcPts val="2133"/>
              </a:spcBef>
              <a:spcAft>
                <a:spcPts val="0"/>
              </a:spcAft>
              <a:buSzPts val="1400"/>
              <a:buFont typeface="Arial"/>
              <a:buChar char="■"/>
              <a:defRPr>
                <a:latin typeface="Arial"/>
                <a:ea typeface="Arial"/>
                <a:cs typeface="Arial"/>
                <a:sym typeface="Arial"/>
              </a:defRPr>
            </a:lvl6pPr>
            <a:lvl7pPr marL="4267093" lvl="6" indent="-423323" algn="l">
              <a:lnSpc>
                <a:spcPct val="115000"/>
              </a:lnSpc>
              <a:spcBef>
                <a:spcPts val="2133"/>
              </a:spcBef>
              <a:spcAft>
                <a:spcPts val="0"/>
              </a:spcAft>
              <a:buSzPts val="1400"/>
              <a:buFont typeface="Arial"/>
              <a:buChar char="●"/>
              <a:defRPr>
                <a:latin typeface="Arial"/>
                <a:ea typeface="Arial"/>
                <a:cs typeface="Arial"/>
                <a:sym typeface="Arial"/>
              </a:defRPr>
            </a:lvl7pPr>
            <a:lvl8pPr marL="4876678" lvl="7" indent="-423323" algn="l">
              <a:lnSpc>
                <a:spcPct val="115000"/>
              </a:lnSpc>
              <a:spcBef>
                <a:spcPts val="2133"/>
              </a:spcBef>
              <a:spcAft>
                <a:spcPts val="0"/>
              </a:spcAft>
              <a:buSzPts val="1400"/>
              <a:buFont typeface="Arial"/>
              <a:buChar char="○"/>
              <a:defRPr>
                <a:latin typeface="Arial"/>
                <a:ea typeface="Arial"/>
                <a:cs typeface="Arial"/>
                <a:sym typeface="Arial"/>
              </a:defRPr>
            </a:lvl8pPr>
            <a:lvl9pPr marL="5486263" lvl="8" indent="-423323" algn="l">
              <a:lnSpc>
                <a:spcPct val="115000"/>
              </a:lnSpc>
              <a:spcBef>
                <a:spcPts val="2133"/>
              </a:spcBef>
              <a:spcAft>
                <a:spcPts val="2133"/>
              </a:spcAft>
              <a:buSzPts val="1400"/>
              <a:buFont typeface="Arial"/>
              <a:buChar char="■"/>
              <a:defRPr>
                <a:latin typeface="Arial"/>
                <a:ea typeface="Arial"/>
                <a:cs typeface="Arial"/>
                <a:sym typeface="Arial"/>
              </a:defRPr>
            </a:lvl9pPr>
          </a:lstStyle>
          <a:p>
            <a:endParaRPr/>
          </a:p>
        </p:txBody>
      </p:sp>
      <p:sp>
        <p:nvSpPr>
          <p:cNvPr id="27" name="Google Shape;27;p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it"/>
              <a:pPr marL="0" lvl="0" indent="0" algn="r" rtl="0">
                <a:spcBef>
                  <a:spcPts val="0"/>
                </a:spcBef>
                <a:spcAft>
                  <a:spcPts val="0"/>
                </a:spcAft>
                <a:buNone/>
              </a:pPr>
              <a:t>‹N›</a:t>
            </a:fld>
            <a:endParaRPr/>
          </a:p>
        </p:txBody>
      </p:sp>
    </p:spTree>
    <p:extLst>
      <p:ext uri="{BB962C8B-B14F-4D97-AF65-F5344CB8AC3E}">
        <p14:creationId xmlns:p14="http://schemas.microsoft.com/office/powerpoint/2010/main" val="2395217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dirty="0"/>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184008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B712588-04B1-427B-82EE-E8DB90309F08}" type="datetimeFigureOut">
              <a:rPr lang="en-US" dirty="0"/>
              <a:t>5/9/2022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‹N›</a:t>
            </a:fld>
            <a:endParaRPr lang="en-US" dirty="0"/>
          </a:p>
        </p:txBody>
      </p:sp>
    </p:spTree>
    <p:extLst>
      <p:ext uri="{BB962C8B-B14F-4D97-AF65-F5344CB8AC3E}">
        <p14:creationId xmlns:p14="http://schemas.microsoft.com/office/powerpoint/2010/main" val="901876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5/9/2022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53157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5/9/2022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634658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1073253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dirty="0"/>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5/9/2022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a:t>
            </a:fld>
            <a:endParaRPr lang="en-US" dirty="0"/>
          </a:p>
        </p:txBody>
      </p:sp>
    </p:spTree>
    <p:extLst>
      <p:ext uri="{BB962C8B-B14F-4D97-AF65-F5344CB8AC3E}">
        <p14:creationId xmlns:p14="http://schemas.microsoft.com/office/powerpoint/2010/main" val="3716551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dirty="0"/>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4222642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5/9/2022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4143563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948" r:id="rId17"/>
    <p:sldLayoutId id="2147483949" r:id="rId18"/>
    <p:sldLayoutId id="2147483950" r:id="rId19"/>
    <p:sldLayoutId id="2147483951" r:id="rId20"/>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35.sv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 Id="rId4" Type="http://schemas.openxmlformats.org/officeDocument/2006/relationships/hyperlink" Target="https://virtualtour.museoegizio.it/"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5.png"/><Relationship Id="rId4" Type="http://schemas.openxmlformats.org/officeDocument/2006/relationships/diagramQuickStyle" Target="../diagrams/quickStyle1.xml"/><Relationship Id="rId9"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hyperlink" Target="https://www.google.com/url?q=https://gat.to/bglp5&amp;sa=D&amp;source=editors&amp;ust=1651653476838230&amp;usg=AOvVaw3uFdDduVSPYdknJv1IkFhv" TargetMode="External"/><Relationship Id="rId2" Type="http://schemas.openxmlformats.org/officeDocument/2006/relationships/image" Target="../media/image50.png"/><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hyperlink" Target="https://www.google.com/url?q=https://gat.to/ml7q8&amp;sa=D&amp;source=editors&amp;ust=1651653476838313&amp;usg=AOvVaw2WQH4eiZ4UV7Xp22bNeOV4"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learningapps.org/watch?v=pomz79i0c21" TargetMode="External"/><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hyperlink" Target="https://urly.it/3f4_c" TargetMode="External"/><Relationship Id="rId4" Type="http://schemas.openxmlformats.org/officeDocument/2006/relationships/hyperlink" Target="https://urly.it/3f52s"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hyperlink" Target="https://gat.to/kwllj" TargetMode="External"/><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hyperlink" Target="https://www.youtube.com/watch?v=-yspuKUqaTc&amp;t=3s" TargetMode="External"/><Relationship Id="rId5" Type="http://schemas.openxmlformats.org/officeDocument/2006/relationships/hyperlink" Target="https://gat.to/x1qch" TargetMode="External"/><Relationship Id="rId4" Type="http://schemas.openxmlformats.org/officeDocument/2006/relationships/hyperlink" Target="https://gat.to/zt21k"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hyperlink" Target="https://www.google.com/url?q=https://gat.to/xe4t0&amp;sa=D&amp;source=editors&amp;ust=1651730379072094&amp;usg=AOvVaw0w-IFw4OGCYyWx2fvAOC0j" TargetMode="External"/><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hyperlink" Target="https://www.google.com/url?q=https://gat.to/ml7q8&amp;sa=D&amp;source=editors&amp;ust=1651730379072274&amp;usg=AOvVaw3falDVmOOn5lmGIbeqVDOa"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learningapps.org/watch?v=pofgcxpuk21" TargetMode="External"/><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074113" y="2066829"/>
            <a:ext cx="8199890" cy="1646302"/>
          </a:xfrm>
        </p:spPr>
        <p:txBody>
          <a:bodyPr/>
          <a:lstStyle/>
          <a:p>
            <a:r>
              <a:rPr lang="it-IT" sz="7200" dirty="0"/>
              <a:t>Imparo a ricercare</a:t>
            </a:r>
          </a:p>
        </p:txBody>
      </p:sp>
      <p:sp>
        <p:nvSpPr>
          <p:cNvPr id="3" name="Sottotitolo 2"/>
          <p:cNvSpPr>
            <a:spLocks noGrp="1"/>
          </p:cNvSpPr>
          <p:nvPr>
            <p:ph type="subTitle" idx="1"/>
          </p:nvPr>
        </p:nvSpPr>
        <p:spPr/>
        <p:txBody>
          <a:bodyPr>
            <a:normAutofit/>
          </a:bodyPr>
          <a:lstStyle/>
          <a:p>
            <a:r>
              <a:rPr lang="de-DE" sz="3200" dirty="0"/>
              <a:t>Federica </a:t>
            </a:r>
            <a:r>
              <a:rPr lang="de-DE" sz="3200" dirty="0" err="1"/>
              <a:t>Lizzi</a:t>
            </a:r>
            <a:r>
              <a:rPr lang="de-DE" sz="3200" dirty="0"/>
              <a:t> e Annalisa </a:t>
            </a:r>
            <a:r>
              <a:rPr lang="de-DE" sz="3200" dirty="0" err="1"/>
              <a:t>Giustini</a:t>
            </a:r>
            <a:endParaRPr lang="it-IT" sz="3200" dirty="0" err="1"/>
          </a:p>
        </p:txBody>
      </p:sp>
      <p:sp>
        <p:nvSpPr>
          <p:cNvPr id="5" name="Sottotitolo 2">
            <a:extLst>
              <a:ext uri="{FF2B5EF4-FFF2-40B4-BE49-F238E27FC236}">
                <a16:creationId xmlns:a16="http://schemas.microsoft.com/office/drawing/2014/main" id="{37503BD7-60FA-E337-62AF-EFFAE130FAE7}"/>
              </a:ext>
            </a:extLst>
          </p:cNvPr>
          <p:cNvSpPr txBox="1">
            <a:spLocks/>
          </p:cNvSpPr>
          <p:nvPr/>
        </p:nvSpPr>
        <p:spPr>
          <a:xfrm>
            <a:off x="1503603" y="5276960"/>
            <a:ext cx="7766936" cy="1096899"/>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r>
              <a:rPr lang="it-IT" dirty="0"/>
              <a:t>10 maggio</a:t>
            </a:r>
          </a:p>
        </p:txBody>
      </p:sp>
    </p:spTree>
    <p:extLst>
      <p:ext uri="{BB962C8B-B14F-4D97-AF65-F5344CB8AC3E}">
        <p14:creationId xmlns:p14="http://schemas.microsoft.com/office/powerpoint/2010/main" val="3962583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9676C09A-03F0-0E84-3447-1E064C7CC470}"/>
              </a:ext>
            </a:extLst>
          </p:cNvPr>
          <p:cNvSpPr>
            <a:spLocks noGrp="1"/>
          </p:cNvSpPr>
          <p:nvPr>
            <p:ph type="title"/>
          </p:nvPr>
        </p:nvSpPr>
        <p:spPr>
          <a:xfrm>
            <a:off x="1286933" y="609600"/>
            <a:ext cx="10197494" cy="1099457"/>
          </a:xfrm>
        </p:spPr>
        <p:txBody>
          <a:bodyPr>
            <a:normAutofit/>
          </a:bodyPr>
          <a:lstStyle/>
          <a:p>
            <a:r>
              <a:rPr lang="it-IT" dirty="0"/>
              <a:t>Leggo e rifletto (</a:t>
            </a:r>
            <a:r>
              <a:rPr lang="it-IT" dirty="0" err="1"/>
              <a:t>explain</a:t>
            </a:r>
            <a:r>
              <a:rPr lang="it-IT" dirty="0"/>
              <a:t>)</a:t>
            </a:r>
          </a:p>
        </p:txBody>
      </p:sp>
      <p:sp>
        <p:nvSpPr>
          <p:cNvPr id="16" name="Isosceles Triangle 10">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2">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18" name="Segnaposto contenuto 2">
            <a:extLst>
              <a:ext uri="{FF2B5EF4-FFF2-40B4-BE49-F238E27FC236}">
                <a16:creationId xmlns:a16="http://schemas.microsoft.com/office/drawing/2014/main" id="{A03B228F-EDFA-D2A3-49CA-15D2BCE8E8D1}"/>
              </a:ext>
            </a:extLst>
          </p:cNvPr>
          <p:cNvGraphicFramePr>
            <a:graphicFrameLocks noGrp="1"/>
          </p:cNvGraphicFramePr>
          <p:nvPr>
            <p:ph idx="1"/>
            <p:extLst>
              <p:ext uri="{D42A27DB-BD31-4B8C-83A1-F6EECF244321}">
                <p14:modId xmlns:p14="http://schemas.microsoft.com/office/powerpoint/2010/main" val="3223836266"/>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92165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B721E3-F865-CF1B-FD9A-E0DF79541677}"/>
              </a:ext>
            </a:extLst>
          </p:cNvPr>
          <p:cNvSpPr>
            <a:spLocks noGrp="1"/>
          </p:cNvSpPr>
          <p:nvPr>
            <p:ph type="title"/>
          </p:nvPr>
        </p:nvSpPr>
        <p:spPr>
          <a:xfrm>
            <a:off x="685405" y="609600"/>
            <a:ext cx="5010621" cy="1320800"/>
          </a:xfrm>
        </p:spPr>
        <p:txBody>
          <a:bodyPr anchor="ctr">
            <a:normAutofit/>
          </a:bodyPr>
          <a:lstStyle/>
          <a:p>
            <a:r>
              <a:rPr lang="it-IT" dirty="0"/>
              <a:t>Laboratori (elaborate) </a:t>
            </a:r>
          </a:p>
        </p:txBody>
      </p:sp>
      <p:sp>
        <p:nvSpPr>
          <p:cNvPr id="3" name="Segnaposto contenuto 2">
            <a:extLst>
              <a:ext uri="{FF2B5EF4-FFF2-40B4-BE49-F238E27FC236}">
                <a16:creationId xmlns:a16="http://schemas.microsoft.com/office/drawing/2014/main" id="{3C3DB6B9-EB8D-FE9D-6D0C-91C349DFB276}"/>
              </a:ext>
            </a:extLst>
          </p:cNvPr>
          <p:cNvSpPr>
            <a:spLocks noGrp="1"/>
          </p:cNvSpPr>
          <p:nvPr>
            <p:ph idx="1"/>
          </p:nvPr>
        </p:nvSpPr>
        <p:spPr>
          <a:xfrm>
            <a:off x="685167" y="2160589"/>
            <a:ext cx="4609916" cy="4348133"/>
          </a:xfrm>
        </p:spPr>
        <p:txBody>
          <a:bodyPr vert="horz" lIns="91440" tIns="45720" rIns="91440" bIns="45720" rtlCol="0" anchor="t">
            <a:normAutofit/>
          </a:bodyPr>
          <a:lstStyle/>
          <a:p>
            <a:r>
              <a:rPr lang="it-IT" dirty="0"/>
              <a:t>Laboratori interdisciplinari</a:t>
            </a:r>
          </a:p>
          <a:p>
            <a:pPr lvl="1"/>
            <a:r>
              <a:rPr lang="it-IT" dirty="0">
                <a:ea typeface="+mn-lt"/>
                <a:cs typeface="+mn-lt"/>
              </a:rPr>
              <a:t>Si approfondisce e si rinforza la comprensione</a:t>
            </a:r>
          </a:p>
          <a:p>
            <a:pPr lvl="1"/>
            <a:r>
              <a:rPr lang="it-IT" dirty="0">
                <a:ea typeface="+mn-lt"/>
                <a:cs typeface="+mn-lt"/>
              </a:rPr>
              <a:t>Si trasferiscono le conoscenze acquisite in situazioni nuove</a:t>
            </a:r>
          </a:p>
          <a:p>
            <a:pPr lvl="1"/>
            <a:r>
              <a:rPr lang="it-IT" dirty="0">
                <a:ea typeface="+mn-lt"/>
                <a:cs typeface="+mn-lt"/>
              </a:rPr>
              <a:t>Si può trattare della proposta di ulteriori attività, di approfondimenti storici, di problemi di attualità o tratti dalla vita quotidiana </a:t>
            </a:r>
            <a:endParaRPr lang="it-IT" dirty="0"/>
          </a:p>
          <a:p>
            <a:pPr lvl="1"/>
            <a:r>
              <a:rPr lang="it-IT" dirty="0">
                <a:ea typeface="+mn-lt"/>
                <a:cs typeface="+mn-lt"/>
              </a:rPr>
              <a:t>Anche in questa fase gli studenti discutono e confrontano le proprie idee con quelle dei compagni.</a:t>
            </a:r>
            <a:endParaRPr lang="it-IT"/>
          </a:p>
          <a:p>
            <a:endParaRPr lang="it-IT" dirty="0"/>
          </a:p>
        </p:txBody>
      </p:sp>
      <p:pic>
        <p:nvPicPr>
          <p:cNvPr id="7" name="Graphic 6" descr="Matraccio">
            <a:extLst>
              <a:ext uri="{FF2B5EF4-FFF2-40B4-BE49-F238E27FC236}">
                <a16:creationId xmlns:a16="http://schemas.microsoft.com/office/drawing/2014/main" id="{3D021928-FA32-41A9-E153-375EBA54FDF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54035" y="875360"/>
            <a:ext cx="4602747" cy="4602747"/>
          </a:xfrm>
          <a:prstGeom prst="rect">
            <a:avLst/>
          </a:prstGeom>
        </p:spPr>
      </p:pic>
    </p:spTree>
    <p:extLst>
      <p:ext uri="{BB962C8B-B14F-4D97-AF65-F5344CB8AC3E}">
        <p14:creationId xmlns:p14="http://schemas.microsoft.com/office/powerpoint/2010/main" val="3867387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FAAC4E5A-872F-90C0-9864-91CB7683F741}"/>
              </a:ext>
            </a:extLst>
          </p:cNvPr>
          <p:cNvSpPr>
            <a:spLocks noGrp="1"/>
          </p:cNvSpPr>
          <p:nvPr>
            <p:ph type="title"/>
          </p:nvPr>
        </p:nvSpPr>
        <p:spPr>
          <a:xfrm>
            <a:off x="1286933" y="609600"/>
            <a:ext cx="10197494" cy="1099457"/>
          </a:xfrm>
        </p:spPr>
        <p:txBody>
          <a:bodyPr>
            <a:normAutofit/>
          </a:bodyPr>
          <a:lstStyle/>
          <a:p>
            <a:r>
              <a:rPr lang="it-IT" dirty="0"/>
              <a:t>Verifico e valuto (</a:t>
            </a:r>
            <a:r>
              <a:rPr lang="it-IT" dirty="0" err="1"/>
              <a:t>evalute</a:t>
            </a:r>
            <a:r>
              <a:rPr lang="it-IT" dirty="0"/>
              <a:t>) </a:t>
            </a:r>
          </a:p>
        </p:txBody>
      </p:sp>
      <p:sp>
        <p:nvSpPr>
          <p:cNvPr id="11" name="Isosceles Triangle 10">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5" name="Segnaposto contenuto 2">
            <a:extLst>
              <a:ext uri="{FF2B5EF4-FFF2-40B4-BE49-F238E27FC236}">
                <a16:creationId xmlns:a16="http://schemas.microsoft.com/office/drawing/2014/main" id="{4BE86828-A4F8-CB94-FC1D-EDD40BF171CA}"/>
              </a:ext>
            </a:extLst>
          </p:cNvPr>
          <p:cNvGraphicFramePr>
            <a:graphicFrameLocks noGrp="1"/>
          </p:cNvGraphicFramePr>
          <p:nvPr>
            <p:ph idx="1"/>
            <p:extLst>
              <p:ext uri="{D42A27DB-BD31-4B8C-83A1-F6EECF244321}">
                <p14:modId xmlns:p14="http://schemas.microsoft.com/office/powerpoint/2010/main" val="1623374936"/>
              </p:ext>
            </p:extLst>
          </p:nvPr>
        </p:nvGraphicFramePr>
        <p:xfrm>
          <a:off x="563033" y="1415143"/>
          <a:ext cx="10253133" cy="52110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0394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Picture 4" descr="Punto interrogativo su sfondo verde pastello">
            <a:extLst>
              <a:ext uri="{FF2B5EF4-FFF2-40B4-BE49-F238E27FC236}">
                <a16:creationId xmlns:a16="http://schemas.microsoft.com/office/drawing/2014/main" id="{2F59905E-D006-4950-8387-45E3AB7D430F}"/>
              </a:ext>
            </a:extLst>
          </p:cNvPr>
          <p:cNvPicPr>
            <a:picLocks noChangeAspect="1"/>
          </p:cNvPicPr>
          <p:nvPr/>
        </p:nvPicPr>
        <p:blipFill rotWithShape="1">
          <a:blip r:embed="rId2">
            <a:duotone>
              <a:prstClr val="black"/>
              <a:prstClr val="white"/>
            </a:duotone>
          </a:blip>
          <a:srcRect l="29759" r="-7" b="9085"/>
          <a:stretch/>
        </p:blipFill>
        <p:spPr>
          <a:xfrm>
            <a:off x="5123543" y="-1"/>
            <a:ext cx="7065281" cy="6858001"/>
          </a:xfrm>
          <a:custGeom>
            <a:avLst/>
            <a:gdLst/>
            <a:ahLst/>
            <a:cxnLst/>
            <a:rect l="l" t="t" r="r" b="b"/>
            <a:pathLst>
              <a:path w="7065281" h="6858001">
                <a:moveTo>
                  <a:pt x="379987" y="0"/>
                </a:moveTo>
                <a:lnTo>
                  <a:pt x="7065281" y="0"/>
                </a:lnTo>
                <a:lnTo>
                  <a:pt x="7065281" y="6858001"/>
                </a:lnTo>
                <a:lnTo>
                  <a:pt x="27809" y="6858001"/>
                </a:lnTo>
                <a:lnTo>
                  <a:pt x="1803228" y="4521201"/>
                </a:lnTo>
                <a:close/>
                <a:moveTo>
                  <a:pt x="0" y="0"/>
                </a:moveTo>
                <a:lnTo>
                  <a:pt x="379987" y="0"/>
                </a:lnTo>
                <a:lnTo>
                  <a:pt x="0" y="407"/>
                </a:lnTo>
                <a:close/>
              </a:path>
            </a:pathLst>
          </a:custGeom>
        </p:spPr>
      </p:pic>
      <p:sp>
        <p:nvSpPr>
          <p:cNvPr id="2" name="Titolo 1">
            <a:extLst>
              <a:ext uri="{FF2B5EF4-FFF2-40B4-BE49-F238E27FC236}">
                <a16:creationId xmlns:a16="http://schemas.microsoft.com/office/drawing/2014/main" id="{F66CECD9-D196-4501-A59B-852D93FA0603}"/>
              </a:ext>
            </a:extLst>
          </p:cNvPr>
          <p:cNvSpPr>
            <a:spLocks noGrp="1"/>
          </p:cNvSpPr>
          <p:nvPr>
            <p:ph type="title"/>
          </p:nvPr>
        </p:nvSpPr>
        <p:spPr>
          <a:xfrm>
            <a:off x="812640" y="1734026"/>
            <a:ext cx="5123515" cy="2369093"/>
          </a:xfrm>
        </p:spPr>
        <p:txBody>
          <a:bodyPr vert="horz" lIns="91440" tIns="45720" rIns="91440" bIns="45720" rtlCol="0" anchor="b">
            <a:noAutofit/>
          </a:bodyPr>
          <a:lstStyle/>
          <a:p>
            <a:pPr>
              <a:spcBef>
                <a:spcPts val="1000"/>
              </a:spcBef>
            </a:pPr>
            <a:r>
              <a:rPr lang="it-IT" sz="4000" dirty="0"/>
              <a:t>Integrazioni </a:t>
            </a:r>
          </a:p>
        </p:txBody>
      </p:sp>
      <p:cxnSp>
        <p:nvCxnSpPr>
          <p:cNvPr id="21" name="Straight Connector 20">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56153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Diagramma 4">
            <a:extLst>
              <a:ext uri="{FF2B5EF4-FFF2-40B4-BE49-F238E27FC236}">
                <a16:creationId xmlns:a16="http://schemas.microsoft.com/office/drawing/2014/main" id="{F1A2B8D7-4BEF-1849-9C97-D60AFAA5C6C8}"/>
              </a:ext>
            </a:extLst>
          </p:cNvPr>
          <p:cNvGraphicFramePr>
            <a:graphicFrameLocks noGrp="1"/>
          </p:cNvGraphicFramePr>
          <p:nvPr>
            <p:ph idx="4294967295"/>
            <p:extLst>
              <p:ext uri="{D42A27DB-BD31-4B8C-83A1-F6EECF244321}">
                <p14:modId xmlns:p14="http://schemas.microsoft.com/office/powerpoint/2010/main" val="2837253572"/>
              </p:ext>
            </p:extLst>
          </p:nvPr>
        </p:nvGraphicFramePr>
        <p:xfrm>
          <a:off x="813955" y="1385022"/>
          <a:ext cx="9617075" cy="40941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99061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E4629F9-578D-3513-6388-A001F925DD4D}"/>
              </a:ext>
            </a:extLst>
          </p:cNvPr>
          <p:cNvSpPr>
            <a:spLocks noGrp="1"/>
          </p:cNvSpPr>
          <p:nvPr>
            <p:ph type="title"/>
          </p:nvPr>
        </p:nvSpPr>
        <p:spPr>
          <a:xfrm>
            <a:off x="676746" y="609600"/>
            <a:ext cx="3729076" cy="1320800"/>
          </a:xfrm>
        </p:spPr>
        <p:txBody>
          <a:bodyPr anchor="ctr">
            <a:normAutofit/>
          </a:bodyPr>
          <a:lstStyle/>
          <a:p>
            <a:r>
              <a:rPr lang="it-IT" dirty="0"/>
              <a:t>Integrazioni multimediali</a:t>
            </a:r>
          </a:p>
        </p:txBody>
      </p:sp>
      <p:sp>
        <p:nvSpPr>
          <p:cNvPr id="3" name="Segnaposto contenuto 2">
            <a:extLst>
              <a:ext uri="{FF2B5EF4-FFF2-40B4-BE49-F238E27FC236}">
                <a16:creationId xmlns:a16="http://schemas.microsoft.com/office/drawing/2014/main" id="{E4A5EF05-4E1E-56AA-BF10-C596D383F2FD}"/>
              </a:ext>
            </a:extLst>
          </p:cNvPr>
          <p:cNvSpPr>
            <a:spLocks noGrp="1"/>
          </p:cNvSpPr>
          <p:nvPr>
            <p:ph idx="1"/>
          </p:nvPr>
        </p:nvSpPr>
        <p:spPr>
          <a:xfrm>
            <a:off x="685167" y="2160589"/>
            <a:ext cx="3720916" cy="3560733"/>
          </a:xfrm>
        </p:spPr>
        <p:txBody>
          <a:bodyPr vert="horz" lIns="91440" tIns="45720" rIns="91440" bIns="45720" rtlCol="0" anchor="t">
            <a:normAutofit/>
          </a:bodyPr>
          <a:lstStyle/>
          <a:p>
            <a:r>
              <a:rPr lang="it-IT" dirty="0"/>
              <a:t>Video </a:t>
            </a:r>
            <a:r>
              <a:rPr lang="it-IT" dirty="0" err="1"/>
              <a:t>youtube</a:t>
            </a:r>
            <a:endParaRPr lang="it-IT" dirty="0"/>
          </a:p>
          <a:p>
            <a:r>
              <a:rPr lang="it-IT" dirty="0"/>
              <a:t>Foto a 360 gradi</a:t>
            </a:r>
          </a:p>
          <a:p>
            <a:r>
              <a:rPr lang="it-IT" dirty="0"/>
              <a:t>Immagini interattive</a:t>
            </a:r>
          </a:p>
          <a:p>
            <a:r>
              <a:rPr lang="it-IT" dirty="0"/>
              <a:t>Tour virtuali con Google Earth</a:t>
            </a:r>
          </a:p>
          <a:p>
            <a:r>
              <a:rPr lang="it-IT" dirty="0"/>
              <a:t>Aula virtuale per giochi online</a:t>
            </a:r>
          </a:p>
          <a:p>
            <a:r>
              <a:rPr lang="it-IT" dirty="0"/>
              <a:t>Tour museale</a:t>
            </a:r>
          </a:p>
          <a:p>
            <a:r>
              <a:rPr lang="it-IT" dirty="0"/>
              <a:t>Realtà aumentata (AR)</a:t>
            </a:r>
          </a:p>
        </p:txBody>
      </p:sp>
      <p:pic>
        <p:nvPicPr>
          <p:cNvPr id="4" name="Immagine 4" descr="Immagine che contiene testo, interni&#10;&#10;Descrizione generata automaticamente">
            <a:extLst>
              <a:ext uri="{FF2B5EF4-FFF2-40B4-BE49-F238E27FC236}">
                <a16:creationId xmlns:a16="http://schemas.microsoft.com/office/drawing/2014/main" id="{F08BC64E-0338-55D1-10D5-FC5150CED07D}"/>
              </a:ext>
            </a:extLst>
          </p:cNvPr>
          <p:cNvPicPr>
            <a:picLocks noChangeAspect="1"/>
          </p:cNvPicPr>
          <p:nvPr/>
        </p:nvPicPr>
        <p:blipFill>
          <a:blip r:embed="rId2"/>
          <a:stretch>
            <a:fillRect/>
          </a:stretch>
        </p:blipFill>
        <p:spPr>
          <a:xfrm>
            <a:off x="6370201" y="157104"/>
            <a:ext cx="3078747" cy="1734118"/>
          </a:xfrm>
          <a:prstGeom prst="rect">
            <a:avLst/>
          </a:prstGeom>
        </p:spPr>
      </p:pic>
      <p:pic>
        <p:nvPicPr>
          <p:cNvPr id="5" name="Immagine 5">
            <a:extLst>
              <a:ext uri="{FF2B5EF4-FFF2-40B4-BE49-F238E27FC236}">
                <a16:creationId xmlns:a16="http://schemas.microsoft.com/office/drawing/2014/main" id="{304F366A-EC86-6FD2-94F2-36A7CC6B3D6E}"/>
              </a:ext>
            </a:extLst>
          </p:cNvPr>
          <p:cNvPicPr>
            <a:picLocks noChangeAspect="1"/>
          </p:cNvPicPr>
          <p:nvPr/>
        </p:nvPicPr>
        <p:blipFill>
          <a:blip r:embed="rId3"/>
          <a:stretch>
            <a:fillRect/>
          </a:stretch>
        </p:blipFill>
        <p:spPr>
          <a:xfrm>
            <a:off x="9733155" y="789398"/>
            <a:ext cx="1823225" cy="2203323"/>
          </a:xfrm>
          <a:prstGeom prst="rect">
            <a:avLst/>
          </a:prstGeom>
        </p:spPr>
      </p:pic>
      <p:pic>
        <p:nvPicPr>
          <p:cNvPr id="6" name="Immagine 6" descr="Immagine che contiene testo, interni, pavimento&#10;&#10;Descrizione generata automaticamente">
            <a:extLst>
              <a:ext uri="{FF2B5EF4-FFF2-40B4-BE49-F238E27FC236}">
                <a16:creationId xmlns:a16="http://schemas.microsoft.com/office/drawing/2014/main" id="{B48951BF-4EDD-C85D-0648-D9085A2291BA}"/>
              </a:ext>
            </a:extLst>
          </p:cNvPr>
          <p:cNvPicPr>
            <a:picLocks noChangeAspect="1"/>
          </p:cNvPicPr>
          <p:nvPr/>
        </p:nvPicPr>
        <p:blipFill>
          <a:blip r:embed="rId4"/>
          <a:stretch>
            <a:fillRect/>
          </a:stretch>
        </p:blipFill>
        <p:spPr>
          <a:xfrm>
            <a:off x="7465742" y="3084938"/>
            <a:ext cx="2743200" cy="1543050"/>
          </a:xfrm>
          <a:prstGeom prst="rect">
            <a:avLst/>
          </a:prstGeom>
        </p:spPr>
      </p:pic>
      <p:pic>
        <p:nvPicPr>
          <p:cNvPr id="7" name="Immagine 7" descr="Immagine che contiene mappa&#10;&#10;Descrizione generata automaticamente">
            <a:extLst>
              <a:ext uri="{FF2B5EF4-FFF2-40B4-BE49-F238E27FC236}">
                <a16:creationId xmlns:a16="http://schemas.microsoft.com/office/drawing/2014/main" id="{D8CC571E-D3F9-C1C8-43C8-C521A058E8C5}"/>
              </a:ext>
            </a:extLst>
          </p:cNvPr>
          <p:cNvPicPr>
            <a:picLocks noChangeAspect="1"/>
          </p:cNvPicPr>
          <p:nvPr/>
        </p:nvPicPr>
        <p:blipFill>
          <a:blip r:embed="rId5"/>
          <a:stretch>
            <a:fillRect/>
          </a:stretch>
        </p:blipFill>
        <p:spPr>
          <a:xfrm>
            <a:off x="4510668" y="2056153"/>
            <a:ext cx="2743200" cy="1370379"/>
          </a:xfrm>
          <a:prstGeom prst="rect">
            <a:avLst/>
          </a:prstGeom>
        </p:spPr>
      </p:pic>
      <p:pic>
        <p:nvPicPr>
          <p:cNvPr id="8" name="Immagine 8" descr="Immagine che contiene roccia, montagna, esterni, natura&#10;&#10;Descrizione generata automaticamente">
            <a:extLst>
              <a:ext uri="{FF2B5EF4-FFF2-40B4-BE49-F238E27FC236}">
                <a16:creationId xmlns:a16="http://schemas.microsoft.com/office/drawing/2014/main" id="{A16F95C4-3413-5480-2550-133DD10664B9}"/>
              </a:ext>
            </a:extLst>
          </p:cNvPr>
          <p:cNvPicPr>
            <a:picLocks noChangeAspect="1"/>
          </p:cNvPicPr>
          <p:nvPr/>
        </p:nvPicPr>
        <p:blipFill>
          <a:blip r:embed="rId6"/>
          <a:stretch>
            <a:fillRect/>
          </a:stretch>
        </p:blipFill>
        <p:spPr>
          <a:xfrm>
            <a:off x="4715107" y="4862278"/>
            <a:ext cx="2743200" cy="1426664"/>
          </a:xfrm>
          <a:prstGeom prst="rect">
            <a:avLst/>
          </a:prstGeom>
        </p:spPr>
      </p:pic>
      <p:pic>
        <p:nvPicPr>
          <p:cNvPr id="9" name="Immagine 9" descr="Immagine che contiene pavimento, interni, vetro, porta&#10;&#10;Descrizione generata automaticamente">
            <a:extLst>
              <a:ext uri="{FF2B5EF4-FFF2-40B4-BE49-F238E27FC236}">
                <a16:creationId xmlns:a16="http://schemas.microsoft.com/office/drawing/2014/main" id="{056E1219-0DAF-0951-DA6E-298FB9B9BE67}"/>
              </a:ext>
            </a:extLst>
          </p:cNvPr>
          <p:cNvPicPr>
            <a:picLocks noChangeAspect="1"/>
          </p:cNvPicPr>
          <p:nvPr/>
        </p:nvPicPr>
        <p:blipFill>
          <a:blip r:embed="rId7"/>
          <a:stretch>
            <a:fillRect/>
          </a:stretch>
        </p:blipFill>
        <p:spPr>
          <a:xfrm>
            <a:off x="9017620" y="4866895"/>
            <a:ext cx="2743200" cy="1714795"/>
          </a:xfrm>
          <a:prstGeom prst="rect">
            <a:avLst/>
          </a:prstGeom>
        </p:spPr>
      </p:pic>
    </p:spTree>
    <p:extLst>
      <p:ext uri="{BB962C8B-B14F-4D97-AF65-F5344CB8AC3E}">
        <p14:creationId xmlns:p14="http://schemas.microsoft.com/office/powerpoint/2010/main" val="2259976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Picture 4" descr="Punto interrogativo su sfondo verde pastello">
            <a:extLst>
              <a:ext uri="{FF2B5EF4-FFF2-40B4-BE49-F238E27FC236}">
                <a16:creationId xmlns:a16="http://schemas.microsoft.com/office/drawing/2014/main" id="{2F59905E-D006-4950-8387-45E3AB7D430F}"/>
              </a:ext>
            </a:extLst>
          </p:cNvPr>
          <p:cNvPicPr>
            <a:picLocks noChangeAspect="1"/>
          </p:cNvPicPr>
          <p:nvPr/>
        </p:nvPicPr>
        <p:blipFill rotWithShape="1">
          <a:blip r:embed="rId2">
            <a:duotone>
              <a:prstClr val="black"/>
              <a:prstClr val="white"/>
            </a:duotone>
          </a:blip>
          <a:srcRect l="29759" r="-7" b="9085"/>
          <a:stretch/>
        </p:blipFill>
        <p:spPr>
          <a:xfrm>
            <a:off x="5123543" y="-1"/>
            <a:ext cx="7065281" cy="6858001"/>
          </a:xfrm>
          <a:custGeom>
            <a:avLst/>
            <a:gdLst/>
            <a:ahLst/>
            <a:cxnLst/>
            <a:rect l="l" t="t" r="r" b="b"/>
            <a:pathLst>
              <a:path w="7065281" h="6858001">
                <a:moveTo>
                  <a:pt x="379987" y="0"/>
                </a:moveTo>
                <a:lnTo>
                  <a:pt x="7065281" y="0"/>
                </a:lnTo>
                <a:lnTo>
                  <a:pt x="7065281" y="6858001"/>
                </a:lnTo>
                <a:lnTo>
                  <a:pt x="27809" y="6858001"/>
                </a:lnTo>
                <a:lnTo>
                  <a:pt x="1803228" y="4521201"/>
                </a:lnTo>
                <a:close/>
                <a:moveTo>
                  <a:pt x="0" y="0"/>
                </a:moveTo>
                <a:lnTo>
                  <a:pt x="379987" y="0"/>
                </a:lnTo>
                <a:lnTo>
                  <a:pt x="0" y="407"/>
                </a:lnTo>
                <a:close/>
              </a:path>
            </a:pathLst>
          </a:custGeom>
        </p:spPr>
      </p:pic>
      <p:sp>
        <p:nvSpPr>
          <p:cNvPr id="2" name="Titolo 1">
            <a:extLst>
              <a:ext uri="{FF2B5EF4-FFF2-40B4-BE49-F238E27FC236}">
                <a16:creationId xmlns:a16="http://schemas.microsoft.com/office/drawing/2014/main" id="{F66CECD9-D196-4501-A59B-852D93FA0603}"/>
              </a:ext>
            </a:extLst>
          </p:cNvPr>
          <p:cNvSpPr>
            <a:spLocks noGrp="1"/>
          </p:cNvSpPr>
          <p:nvPr>
            <p:ph type="title"/>
          </p:nvPr>
        </p:nvSpPr>
        <p:spPr>
          <a:xfrm>
            <a:off x="812640" y="1734026"/>
            <a:ext cx="5123515" cy="2369093"/>
          </a:xfrm>
        </p:spPr>
        <p:txBody>
          <a:bodyPr vert="horz" lIns="91440" tIns="45720" rIns="91440" bIns="45720" rtlCol="0" anchor="b">
            <a:noAutofit/>
          </a:bodyPr>
          <a:lstStyle/>
          <a:p>
            <a:pPr>
              <a:spcBef>
                <a:spcPts val="1000"/>
              </a:spcBef>
            </a:pPr>
            <a:r>
              <a:rPr lang="it-IT" sz="4000" dirty="0"/>
              <a:t>Modalità di lavoro</a:t>
            </a:r>
          </a:p>
        </p:txBody>
      </p:sp>
      <p:cxnSp>
        <p:nvCxnSpPr>
          <p:cNvPr id="21" name="Straight Connector 20">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406403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7C2BC2CA-7A5B-C3DD-01F6-064BE70F6425}"/>
              </a:ext>
            </a:extLst>
          </p:cNvPr>
          <p:cNvSpPr>
            <a:spLocks noGrp="1"/>
          </p:cNvSpPr>
          <p:nvPr>
            <p:ph type="title"/>
          </p:nvPr>
        </p:nvSpPr>
        <p:spPr>
          <a:xfrm>
            <a:off x="1286933" y="609600"/>
            <a:ext cx="10197494" cy="1099457"/>
          </a:xfrm>
        </p:spPr>
        <p:txBody>
          <a:bodyPr>
            <a:normAutofit/>
          </a:bodyPr>
          <a:lstStyle/>
          <a:p>
            <a:r>
              <a:rPr lang="it-IT" dirty="0"/>
              <a:t>Attività </a:t>
            </a:r>
          </a:p>
        </p:txBody>
      </p:sp>
      <p:sp>
        <p:nvSpPr>
          <p:cNvPr id="11" name="Isosceles Triangle 10">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5" name="Segnaposto contenuto 2">
            <a:extLst>
              <a:ext uri="{FF2B5EF4-FFF2-40B4-BE49-F238E27FC236}">
                <a16:creationId xmlns:a16="http://schemas.microsoft.com/office/drawing/2014/main" id="{75E6851A-7079-787C-0903-F792E1AEE270}"/>
              </a:ext>
            </a:extLst>
          </p:cNvPr>
          <p:cNvGraphicFramePr>
            <a:graphicFrameLocks noGrp="1"/>
          </p:cNvGraphicFramePr>
          <p:nvPr>
            <p:ph idx="1"/>
            <p:extLst>
              <p:ext uri="{D42A27DB-BD31-4B8C-83A1-F6EECF244321}">
                <p14:modId xmlns:p14="http://schemas.microsoft.com/office/powerpoint/2010/main" val="1694136546"/>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24008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074113" y="2066829"/>
            <a:ext cx="8199890" cy="1646302"/>
          </a:xfrm>
        </p:spPr>
        <p:txBody>
          <a:bodyPr/>
          <a:lstStyle/>
          <a:p>
            <a:r>
              <a:rPr lang="it-IT" sz="7200"/>
              <a:t>Imparo a ricercare</a:t>
            </a:r>
          </a:p>
        </p:txBody>
      </p:sp>
      <p:sp>
        <p:nvSpPr>
          <p:cNvPr id="3" name="Sottotitolo 2"/>
          <p:cNvSpPr>
            <a:spLocks noGrp="1"/>
          </p:cNvSpPr>
          <p:nvPr>
            <p:ph type="subTitle" idx="1"/>
          </p:nvPr>
        </p:nvSpPr>
        <p:spPr/>
        <p:txBody>
          <a:bodyPr>
            <a:normAutofit/>
          </a:bodyPr>
          <a:lstStyle/>
          <a:p>
            <a:r>
              <a:rPr lang="de-DE" sz="3200"/>
              <a:t>Federica </a:t>
            </a:r>
            <a:r>
              <a:rPr lang="de-DE" sz="3200" err="1"/>
              <a:t>Lizzi</a:t>
            </a:r>
            <a:r>
              <a:rPr lang="de-DE" sz="3200"/>
              <a:t> e Annalisa </a:t>
            </a:r>
            <a:r>
              <a:rPr lang="de-DE" sz="3200" err="1"/>
              <a:t>Giustini</a:t>
            </a:r>
            <a:endParaRPr lang="it-IT" sz="3200" err="1"/>
          </a:p>
        </p:txBody>
      </p:sp>
      <p:sp>
        <p:nvSpPr>
          <p:cNvPr id="5" name="Sottotitolo 2">
            <a:extLst>
              <a:ext uri="{FF2B5EF4-FFF2-40B4-BE49-F238E27FC236}">
                <a16:creationId xmlns:a16="http://schemas.microsoft.com/office/drawing/2014/main" id="{37503BD7-60FA-E337-62AF-EFFAE130FAE7}"/>
              </a:ext>
            </a:extLst>
          </p:cNvPr>
          <p:cNvSpPr txBox="1">
            <a:spLocks/>
          </p:cNvSpPr>
          <p:nvPr/>
        </p:nvSpPr>
        <p:spPr>
          <a:xfrm>
            <a:off x="1503603" y="5276960"/>
            <a:ext cx="7766936" cy="1096899"/>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r>
              <a:rPr lang="it-IT"/>
              <a:t>10 maggio</a:t>
            </a:r>
          </a:p>
        </p:txBody>
      </p:sp>
    </p:spTree>
    <p:extLst>
      <p:ext uri="{BB962C8B-B14F-4D97-AF65-F5344CB8AC3E}">
        <p14:creationId xmlns:p14="http://schemas.microsoft.com/office/powerpoint/2010/main" val="25908278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940AD5F-0243-DECC-2192-A1F6BC5DED52}"/>
              </a:ext>
            </a:extLst>
          </p:cNvPr>
          <p:cNvSpPr>
            <a:spLocks noGrp="1"/>
          </p:cNvSpPr>
          <p:nvPr>
            <p:ph type="title"/>
          </p:nvPr>
        </p:nvSpPr>
        <p:spPr>
          <a:xfrm>
            <a:off x="677335" y="2700867"/>
            <a:ext cx="4329468" cy="1826581"/>
          </a:xfrm>
        </p:spPr>
        <p:txBody>
          <a:bodyPr>
            <a:normAutofit fontScale="90000"/>
          </a:bodyPr>
          <a:lstStyle/>
          <a:p>
            <a:r>
              <a:rPr lang="it-IT"/>
              <a:t>Matematica: </a:t>
            </a:r>
            <a:br>
              <a:rPr lang="it-IT"/>
            </a:br>
            <a:r>
              <a:rPr lang="it-IT"/>
              <a:t>Alla scoperta dei numeri </a:t>
            </a:r>
          </a:p>
        </p:txBody>
      </p:sp>
      <p:pic>
        <p:nvPicPr>
          <p:cNvPr id="4" name="Immagine 4">
            <a:extLst>
              <a:ext uri="{FF2B5EF4-FFF2-40B4-BE49-F238E27FC236}">
                <a16:creationId xmlns:a16="http://schemas.microsoft.com/office/drawing/2014/main" id="{17416E9A-93A9-8D37-8863-4303D4BE2DC1}"/>
              </a:ext>
            </a:extLst>
          </p:cNvPr>
          <p:cNvPicPr>
            <a:picLocks noChangeAspect="1"/>
          </p:cNvPicPr>
          <p:nvPr/>
        </p:nvPicPr>
        <p:blipFill>
          <a:blip r:embed="rId2"/>
          <a:stretch>
            <a:fillRect/>
          </a:stretch>
        </p:blipFill>
        <p:spPr>
          <a:xfrm>
            <a:off x="5295900" y="268539"/>
            <a:ext cx="5922167" cy="6332828"/>
          </a:xfrm>
          <a:prstGeom prst="rect">
            <a:avLst/>
          </a:prstGeom>
        </p:spPr>
      </p:pic>
    </p:spTree>
    <p:extLst>
      <p:ext uri="{BB962C8B-B14F-4D97-AF65-F5344CB8AC3E}">
        <p14:creationId xmlns:p14="http://schemas.microsoft.com/office/powerpoint/2010/main" val="482195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Picture 4" descr="Punto interrogativo su sfondo verde pastello">
            <a:extLst>
              <a:ext uri="{FF2B5EF4-FFF2-40B4-BE49-F238E27FC236}">
                <a16:creationId xmlns:a16="http://schemas.microsoft.com/office/drawing/2014/main" id="{2F59905E-D006-4950-8387-45E3AB7D430F}"/>
              </a:ext>
            </a:extLst>
          </p:cNvPr>
          <p:cNvPicPr>
            <a:picLocks noChangeAspect="1"/>
          </p:cNvPicPr>
          <p:nvPr/>
        </p:nvPicPr>
        <p:blipFill rotWithShape="1">
          <a:blip r:embed="rId2">
            <a:duotone>
              <a:prstClr val="black"/>
              <a:prstClr val="white"/>
            </a:duotone>
          </a:blip>
          <a:srcRect l="29759" r="-7" b="9085"/>
          <a:stretch/>
        </p:blipFill>
        <p:spPr>
          <a:xfrm>
            <a:off x="5123543" y="-1"/>
            <a:ext cx="7065281" cy="6858001"/>
          </a:xfrm>
          <a:custGeom>
            <a:avLst/>
            <a:gdLst/>
            <a:ahLst/>
            <a:cxnLst/>
            <a:rect l="l" t="t" r="r" b="b"/>
            <a:pathLst>
              <a:path w="7065281" h="6858001">
                <a:moveTo>
                  <a:pt x="379987" y="0"/>
                </a:moveTo>
                <a:lnTo>
                  <a:pt x="7065281" y="0"/>
                </a:lnTo>
                <a:lnTo>
                  <a:pt x="7065281" y="6858001"/>
                </a:lnTo>
                <a:lnTo>
                  <a:pt x="27809" y="6858001"/>
                </a:lnTo>
                <a:lnTo>
                  <a:pt x="1803228" y="4521201"/>
                </a:lnTo>
                <a:close/>
                <a:moveTo>
                  <a:pt x="0" y="0"/>
                </a:moveTo>
                <a:lnTo>
                  <a:pt x="379987" y="0"/>
                </a:lnTo>
                <a:lnTo>
                  <a:pt x="0" y="407"/>
                </a:lnTo>
                <a:close/>
              </a:path>
            </a:pathLst>
          </a:custGeom>
        </p:spPr>
      </p:pic>
      <p:sp>
        <p:nvSpPr>
          <p:cNvPr id="2" name="Titolo 1">
            <a:extLst>
              <a:ext uri="{FF2B5EF4-FFF2-40B4-BE49-F238E27FC236}">
                <a16:creationId xmlns:a16="http://schemas.microsoft.com/office/drawing/2014/main" id="{F66CECD9-D196-4501-A59B-852D93FA0603}"/>
              </a:ext>
            </a:extLst>
          </p:cNvPr>
          <p:cNvSpPr>
            <a:spLocks noGrp="1"/>
          </p:cNvSpPr>
          <p:nvPr>
            <p:ph type="title"/>
          </p:nvPr>
        </p:nvSpPr>
        <p:spPr>
          <a:xfrm>
            <a:off x="812640" y="1734026"/>
            <a:ext cx="5123515" cy="2369093"/>
          </a:xfrm>
        </p:spPr>
        <p:txBody>
          <a:bodyPr vert="horz" lIns="91440" tIns="45720" rIns="91440" bIns="45720" rtlCol="0" anchor="b">
            <a:noAutofit/>
          </a:bodyPr>
          <a:lstStyle/>
          <a:p>
            <a:pPr>
              <a:spcBef>
                <a:spcPts val="1000"/>
              </a:spcBef>
            </a:pPr>
            <a:br>
              <a:rPr lang="it-IT" sz="4000" dirty="0"/>
            </a:br>
            <a:r>
              <a:rPr lang="it-IT" sz="4000" dirty="0"/>
              <a:t>Struttura</a:t>
            </a:r>
          </a:p>
        </p:txBody>
      </p:sp>
      <p:cxnSp>
        <p:nvCxnSpPr>
          <p:cNvPr id="21" name="Straight Connector 20">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8596885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AE0522-2C90-9CC1-2798-05F5695EE54E}"/>
              </a:ext>
            </a:extLst>
          </p:cNvPr>
          <p:cNvSpPr>
            <a:spLocks noGrp="1"/>
          </p:cNvSpPr>
          <p:nvPr>
            <p:ph type="title"/>
          </p:nvPr>
        </p:nvSpPr>
        <p:spPr/>
        <p:txBody>
          <a:bodyPr/>
          <a:lstStyle/>
          <a:p>
            <a:r>
              <a:rPr lang="it-IT"/>
              <a:t>Personaggio guida</a:t>
            </a:r>
          </a:p>
        </p:txBody>
      </p:sp>
      <p:pic>
        <p:nvPicPr>
          <p:cNvPr id="3" name="Immagine 3" descr="Immagine che contiene testo, calcolatrice&#10;&#10;Descrizione generata automaticamente">
            <a:extLst>
              <a:ext uri="{FF2B5EF4-FFF2-40B4-BE49-F238E27FC236}">
                <a16:creationId xmlns:a16="http://schemas.microsoft.com/office/drawing/2014/main" id="{3C4B4CFB-CD71-72D5-E883-D902E5AC70FC}"/>
              </a:ext>
            </a:extLst>
          </p:cNvPr>
          <p:cNvPicPr>
            <a:picLocks noChangeAspect="1"/>
          </p:cNvPicPr>
          <p:nvPr/>
        </p:nvPicPr>
        <p:blipFill>
          <a:blip r:embed="rId2"/>
          <a:stretch>
            <a:fillRect/>
          </a:stretch>
        </p:blipFill>
        <p:spPr>
          <a:xfrm>
            <a:off x="2890838" y="1439190"/>
            <a:ext cx="5350668" cy="4979745"/>
          </a:xfrm>
          <a:prstGeom prst="rect">
            <a:avLst/>
          </a:prstGeom>
        </p:spPr>
      </p:pic>
    </p:spTree>
    <p:extLst>
      <p:ext uri="{BB962C8B-B14F-4D97-AF65-F5344CB8AC3E}">
        <p14:creationId xmlns:p14="http://schemas.microsoft.com/office/powerpoint/2010/main" val="9367180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5D20D3-D93B-663B-B421-7FF30CC54874}"/>
              </a:ext>
            </a:extLst>
          </p:cNvPr>
          <p:cNvSpPr>
            <a:spLocks noGrp="1"/>
          </p:cNvSpPr>
          <p:nvPr>
            <p:ph type="title"/>
          </p:nvPr>
        </p:nvSpPr>
        <p:spPr/>
        <p:txBody>
          <a:bodyPr/>
          <a:lstStyle/>
          <a:p>
            <a:r>
              <a:rPr lang="it-IT"/>
              <a:t>Mappa anticipatrice</a:t>
            </a:r>
          </a:p>
        </p:txBody>
      </p:sp>
      <p:pic>
        <p:nvPicPr>
          <p:cNvPr id="4" name="Immagine 4">
            <a:extLst>
              <a:ext uri="{FF2B5EF4-FFF2-40B4-BE49-F238E27FC236}">
                <a16:creationId xmlns:a16="http://schemas.microsoft.com/office/drawing/2014/main" id="{FCA111A9-E8CA-B90C-E163-CB7C5F9DC970}"/>
              </a:ext>
            </a:extLst>
          </p:cNvPr>
          <p:cNvPicPr>
            <a:picLocks noChangeAspect="1"/>
          </p:cNvPicPr>
          <p:nvPr/>
        </p:nvPicPr>
        <p:blipFill>
          <a:blip r:embed="rId2"/>
          <a:stretch>
            <a:fillRect/>
          </a:stretch>
        </p:blipFill>
        <p:spPr>
          <a:xfrm>
            <a:off x="2628900" y="1343879"/>
            <a:ext cx="5350667" cy="4991774"/>
          </a:xfrm>
          <a:prstGeom prst="rect">
            <a:avLst/>
          </a:prstGeom>
        </p:spPr>
      </p:pic>
      <p:sp>
        <p:nvSpPr>
          <p:cNvPr id="5" name="Freccia a destra 4">
            <a:extLst>
              <a:ext uri="{FF2B5EF4-FFF2-40B4-BE49-F238E27FC236}">
                <a16:creationId xmlns:a16="http://schemas.microsoft.com/office/drawing/2014/main" id="{BDBB2950-E6F4-BA1F-C264-0A0C824966BE}"/>
              </a:ext>
            </a:extLst>
          </p:cNvPr>
          <p:cNvSpPr/>
          <p:nvPr/>
        </p:nvSpPr>
        <p:spPr>
          <a:xfrm>
            <a:off x="1713452" y="5210746"/>
            <a:ext cx="976312" cy="488156"/>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941656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6D3AF24-2FDD-0E8D-EB34-C0B82BC4BE31}"/>
              </a:ext>
            </a:extLst>
          </p:cNvPr>
          <p:cNvSpPr>
            <a:spLocks noGrp="1"/>
          </p:cNvSpPr>
          <p:nvPr>
            <p:ph type="title"/>
          </p:nvPr>
        </p:nvSpPr>
        <p:spPr/>
        <p:txBody>
          <a:bodyPr/>
          <a:lstStyle/>
          <a:p>
            <a:r>
              <a:rPr lang="it-IT"/>
              <a:t>ENGAGE - Rifletto</a:t>
            </a:r>
          </a:p>
        </p:txBody>
      </p:sp>
      <p:pic>
        <p:nvPicPr>
          <p:cNvPr id="5" name="Immagine 5" descr="Immagine che contiene testo&#10;&#10;Descrizione generata automaticamente">
            <a:extLst>
              <a:ext uri="{FF2B5EF4-FFF2-40B4-BE49-F238E27FC236}">
                <a16:creationId xmlns:a16="http://schemas.microsoft.com/office/drawing/2014/main" id="{896B10E2-DAF0-3110-84BB-6F52E13A0E9C}"/>
              </a:ext>
            </a:extLst>
          </p:cNvPr>
          <p:cNvPicPr>
            <a:picLocks noChangeAspect="1"/>
          </p:cNvPicPr>
          <p:nvPr/>
        </p:nvPicPr>
        <p:blipFill>
          <a:blip r:embed="rId2"/>
          <a:stretch>
            <a:fillRect/>
          </a:stretch>
        </p:blipFill>
        <p:spPr>
          <a:xfrm>
            <a:off x="1997869" y="1717174"/>
            <a:ext cx="8160542" cy="4697621"/>
          </a:xfrm>
          <a:prstGeom prst="rect">
            <a:avLst/>
          </a:prstGeom>
        </p:spPr>
      </p:pic>
      <p:pic>
        <p:nvPicPr>
          <p:cNvPr id="7" name="Elemento grafico 7" descr="Badge 3 con riempimento a tinta unita">
            <a:extLst>
              <a:ext uri="{FF2B5EF4-FFF2-40B4-BE49-F238E27FC236}">
                <a16:creationId xmlns:a16="http://schemas.microsoft.com/office/drawing/2014/main" id="{F10A3999-CC18-AE1B-1C44-773C7063FA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62237" y="2078831"/>
            <a:ext cx="914400" cy="914400"/>
          </a:xfrm>
          <a:prstGeom prst="rect">
            <a:avLst/>
          </a:prstGeom>
        </p:spPr>
      </p:pic>
    </p:spTree>
    <p:extLst>
      <p:ext uri="{BB962C8B-B14F-4D97-AF65-F5344CB8AC3E}">
        <p14:creationId xmlns:p14="http://schemas.microsoft.com/office/powerpoint/2010/main" val="30351448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3" descr="Immagine che contiene testo&#10;&#10;Descrizione generata automaticamente">
            <a:extLst>
              <a:ext uri="{FF2B5EF4-FFF2-40B4-BE49-F238E27FC236}">
                <a16:creationId xmlns:a16="http://schemas.microsoft.com/office/drawing/2014/main" id="{B63CBA52-A7C3-F5C8-F3F4-7F98C2AF8984}"/>
              </a:ext>
            </a:extLst>
          </p:cNvPr>
          <p:cNvPicPr>
            <a:picLocks noChangeAspect="1"/>
          </p:cNvPicPr>
          <p:nvPr/>
        </p:nvPicPr>
        <p:blipFill>
          <a:blip r:embed="rId2"/>
          <a:stretch>
            <a:fillRect/>
          </a:stretch>
        </p:blipFill>
        <p:spPr>
          <a:xfrm>
            <a:off x="223837" y="-24607"/>
            <a:ext cx="6315074" cy="4442618"/>
          </a:xfrm>
          <a:prstGeom prst="rect">
            <a:avLst/>
          </a:prstGeom>
        </p:spPr>
      </p:pic>
      <p:pic>
        <p:nvPicPr>
          <p:cNvPr id="4" name="Immagine 4" descr="Immagine che contiene testo&#10;&#10;Descrizione generata automaticamente">
            <a:extLst>
              <a:ext uri="{FF2B5EF4-FFF2-40B4-BE49-F238E27FC236}">
                <a16:creationId xmlns:a16="http://schemas.microsoft.com/office/drawing/2014/main" id="{3D6DBEF3-23AA-0520-CFEF-B8A2EB850EA4}"/>
              </a:ext>
            </a:extLst>
          </p:cNvPr>
          <p:cNvPicPr>
            <a:picLocks noChangeAspect="1"/>
          </p:cNvPicPr>
          <p:nvPr/>
        </p:nvPicPr>
        <p:blipFill>
          <a:blip r:embed="rId3"/>
          <a:stretch>
            <a:fillRect/>
          </a:stretch>
        </p:blipFill>
        <p:spPr>
          <a:xfrm>
            <a:off x="5664993" y="2525354"/>
            <a:ext cx="6315074" cy="4224259"/>
          </a:xfrm>
          <a:prstGeom prst="rect">
            <a:avLst/>
          </a:prstGeom>
        </p:spPr>
      </p:pic>
      <p:sp>
        <p:nvSpPr>
          <p:cNvPr id="2" name="Titolo 1">
            <a:extLst>
              <a:ext uri="{FF2B5EF4-FFF2-40B4-BE49-F238E27FC236}">
                <a16:creationId xmlns:a16="http://schemas.microsoft.com/office/drawing/2014/main" id="{29B8F4D6-AEC6-F537-57F0-37CF62A388DA}"/>
              </a:ext>
            </a:extLst>
          </p:cNvPr>
          <p:cNvSpPr>
            <a:spLocks noGrp="1"/>
          </p:cNvSpPr>
          <p:nvPr>
            <p:ph type="title"/>
          </p:nvPr>
        </p:nvSpPr>
        <p:spPr>
          <a:xfrm>
            <a:off x="379678" y="4860131"/>
            <a:ext cx="8596668" cy="1320800"/>
          </a:xfrm>
        </p:spPr>
        <p:txBody>
          <a:bodyPr/>
          <a:lstStyle/>
          <a:p>
            <a:r>
              <a:rPr lang="it-IT"/>
              <a:t>EXPLORE - Esploro</a:t>
            </a:r>
          </a:p>
        </p:txBody>
      </p:sp>
    </p:spTree>
    <p:extLst>
      <p:ext uri="{BB962C8B-B14F-4D97-AF65-F5344CB8AC3E}">
        <p14:creationId xmlns:p14="http://schemas.microsoft.com/office/powerpoint/2010/main" val="1627653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4" descr="Immagine che contiene testo&#10;&#10;Descrizione generata automaticamente">
            <a:extLst>
              <a:ext uri="{FF2B5EF4-FFF2-40B4-BE49-F238E27FC236}">
                <a16:creationId xmlns:a16="http://schemas.microsoft.com/office/drawing/2014/main" id="{2FA823B3-F228-308F-2689-C123B7D77512}"/>
              </a:ext>
            </a:extLst>
          </p:cNvPr>
          <p:cNvPicPr>
            <a:picLocks noChangeAspect="1"/>
          </p:cNvPicPr>
          <p:nvPr/>
        </p:nvPicPr>
        <p:blipFill>
          <a:blip r:embed="rId2"/>
          <a:stretch>
            <a:fillRect/>
          </a:stretch>
        </p:blipFill>
        <p:spPr>
          <a:xfrm>
            <a:off x="7510463" y="73180"/>
            <a:ext cx="4576762" cy="5559115"/>
          </a:xfrm>
          <a:prstGeom prst="rect">
            <a:avLst/>
          </a:prstGeom>
          <a:ln>
            <a:solidFill>
              <a:srgbClr val="4472C4"/>
            </a:solidFill>
          </a:ln>
        </p:spPr>
      </p:pic>
      <p:pic>
        <p:nvPicPr>
          <p:cNvPr id="2" name="Immagine 2" descr="Immagine che contiene testo&#10;&#10;Descrizione generata automaticamente">
            <a:extLst>
              <a:ext uri="{FF2B5EF4-FFF2-40B4-BE49-F238E27FC236}">
                <a16:creationId xmlns:a16="http://schemas.microsoft.com/office/drawing/2014/main" id="{C6548130-B8D8-A874-126C-B84928F928F9}"/>
              </a:ext>
            </a:extLst>
          </p:cNvPr>
          <p:cNvPicPr>
            <a:picLocks noChangeAspect="1"/>
          </p:cNvPicPr>
          <p:nvPr/>
        </p:nvPicPr>
        <p:blipFill>
          <a:blip r:embed="rId3"/>
          <a:stretch>
            <a:fillRect/>
          </a:stretch>
        </p:blipFill>
        <p:spPr>
          <a:xfrm>
            <a:off x="-431006" y="131174"/>
            <a:ext cx="4576762" cy="3376202"/>
          </a:xfrm>
          <a:prstGeom prst="rect">
            <a:avLst/>
          </a:prstGeom>
          <a:ln>
            <a:solidFill>
              <a:srgbClr val="4472C4"/>
            </a:solidFill>
          </a:ln>
        </p:spPr>
      </p:pic>
      <p:pic>
        <p:nvPicPr>
          <p:cNvPr id="3" name="Immagine 3">
            <a:extLst>
              <a:ext uri="{FF2B5EF4-FFF2-40B4-BE49-F238E27FC236}">
                <a16:creationId xmlns:a16="http://schemas.microsoft.com/office/drawing/2014/main" id="{1E64EB8B-6554-5C4C-B5E4-45D8140A9DF3}"/>
              </a:ext>
            </a:extLst>
          </p:cNvPr>
          <p:cNvPicPr>
            <a:picLocks noChangeAspect="1"/>
          </p:cNvPicPr>
          <p:nvPr/>
        </p:nvPicPr>
        <p:blipFill>
          <a:blip r:embed="rId4"/>
          <a:stretch>
            <a:fillRect/>
          </a:stretch>
        </p:blipFill>
        <p:spPr>
          <a:xfrm>
            <a:off x="3998120" y="1237553"/>
            <a:ext cx="4433887" cy="5544942"/>
          </a:xfrm>
          <a:prstGeom prst="rect">
            <a:avLst/>
          </a:prstGeom>
          <a:ln>
            <a:solidFill>
              <a:srgbClr val="4472C4"/>
            </a:solidFill>
          </a:ln>
        </p:spPr>
      </p:pic>
      <p:sp>
        <p:nvSpPr>
          <p:cNvPr id="5" name="Titolo 4">
            <a:extLst>
              <a:ext uri="{FF2B5EF4-FFF2-40B4-BE49-F238E27FC236}">
                <a16:creationId xmlns:a16="http://schemas.microsoft.com/office/drawing/2014/main" id="{11C7EFE8-5DB0-0225-4ACA-9A4F577A1339}"/>
              </a:ext>
            </a:extLst>
          </p:cNvPr>
          <p:cNvSpPr>
            <a:spLocks noGrp="1"/>
          </p:cNvSpPr>
          <p:nvPr>
            <p:ph type="title"/>
          </p:nvPr>
        </p:nvSpPr>
        <p:spPr>
          <a:xfrm>
            <a:off x="236802" y="3705225"/>
            <a:ext cx="3762731" cy="1320800"/>
          </a:xfrm>
        </p:spPr>
        <p:txBody>
          <a:bodyPr/>
          <a:lstStyle/>
          <a:p>
            <a:r>
              <a:rPr lang="it-IT"/>
              <a:t>EXPLAIN – </a:t>
            </a:r>
            <a:br>
              <a:rPr lang="it-IT"/>
            </a:br>
            <a:r>
              <a:rPr lang="it-IT"/>
              <a:t>Leggo e rifletto</a:t>
            </a:r>
          </a:p>
        </p:txBody>
      </p:sp>
    </p:spTree>
    <p:extLst>
      <p:ext uri="{BB962C8B-B14F-4D97-AF65-F5344CB8AC3E}">
        <p14:creationId xmlns:p14="http://schemas.microsoft.com/office/powerpoint/2010/main" val="3126046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2" descr="Immagine che contiene tavolo&#10;&#10;Descrizione generata automaticamente">
            <a:extLst>
              <a:ext uri="{FF2B5EF4-FFF2-40B4-BE49-F238E27FC236}">
                <a16:creationId xmlns:a16="http://schemas.microsoft.com/office/drawing/2014/main" id="{F2EBCBA1-2C6C-B92C-C60A-12298E8C2EDA}"/>
              </a:ext>
            </a:extLst>
          </p:cNvPr>
          <p:cNvPicPr>
            <a:picLocks noChangeAspect="1"/>
          </p:cNvPicPr>
          <p:nvPr/>
        </p:nvPicPr>
        <p:blipFill rotWithShape="1">
          <a:blip r:embed="rId2"/>
          <a:srcRect t="2128" b="3891"/>
          <a:stretch/>
        </p:blipFill>
        <p:spPr>
          <a:xfrm>
            <a:off x="164306" y="-65252"/>
            <a:ext cx="5679281" cy="6855689"/>
          </a:xfrm>
          <a:prstGeom prst="rect">
            <a:avLst/>
          </a:prstGeom>
        </p:spPr>
      </p:pic>
      <p:pic>
        <p:nvPicPr>
          <p:cNvPr id="3" name="Immagine 3" descr="Immagine che contiene testo&#10;&#10;Descrizione generata automaticamente">
            <a:extLst>
              <a:ext uri="{FF2B5EF4-FFF2-40B4-BE49-F238E27FC236}">
                <a16:creationId xmlns:a16="http://schemas.microsoft.com/office/drawing/2014/main" id="{536C9942-3DDF-166B-3112-F4547FDE9C8C}"/>
              </a:ext>
            </a:extLst>
          </p:cNvPr>
          <p:cNvPicPr>
            <a:picLocks noChangeAspect="1"/>
          </p:cNvPicPr>
          <p:nvPr/>
        </p:nvPicPr>
        <p:blipFill rotWithShape="1">
          <a:blip r:embed="rId3"/>
          <a:srcRect r="227" b="64209"/>
          <a:stretch/>
        </p:blipFill>
        <p:spPr>
          <a:xfrm>
            <a:off x="5965031" y="-3760"/>
            <a:ext cx="6610370" cy="2998131"/>
          </a:xfrm>
          <a:prstGeom prst="rect">
            <a:avLst/>
          </a:prstGeom>
        </p:spPr>
      </p:pic>
      <p:sp>
        <p:nvSpPr>
          <p:cNvPr id="4" name="Titolo 3">
            <a:extLst>
              <a:ext uri="{FF2B5EF4-FFF2-40B4-BE49-F238E27FC236}">
                <a16:creationId xmlns:a16="http://schemas.microsoft.com/office/drawing/2014/main" id="{C8B71CC7-E226-2C08-7546-E592D078D762}"/>
              </a:ext>
            </a:extLst>
          </p:cNvPr>
          <p:cNvSpPr>
            <a:spLocks noGrp="1"/>
          </p:cNvSpPr>
          <p:nvPr>
            <p:ph type="title"/>
          </p:nvPr>
        </p:nvSpPr>
        <p:spPr>
          <a:xfrm>
            <a:off x="5963709" y="3431381"/>
            <a:ext cx="3881794" cy="1320800"/>
          </a:xfrm>
        </p:spPr>
        <p:txBody>
          <a:bodyPr/>
          <a:lstStyle/>
          <a:p>
            <a:r>
              <a:rPr lang="it-IT"/>
              <a:t>Mi esercito</a:t>
            </a:r>
          </a:p>
        </p:txBody>
      </p:sp>
    </p:spTree>
    <p:extLst>
      <p:ext uri="{BB962C8B-B14F-4D97-AF65-F5344CB8AC3E}">
        <p14:creationId xmlns:p14="http://schemas.microsoft.com/office/powerpoint/2010/main" val="29359983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3" descr="Immagine che contiene testo&#10;&#10;Descrizione generata automaticamente">
            <a:extLst>
              <a:ext uri="{FF2B5EF4-FFF2-40B4-BE49-F238E27FC236}">
                <a16:creationId xmlns:a16="http://schemas.microsoft.com/office/drawing/2014/main" id="{D0C936AB-E50B-83BF-A1C8-845A2141595B}"/>
              </a:ext>
            </a:extLst>
          </p:cNvPr>
          <p:cNvPicPr>
            <a:picLocks noChangeAspect="1"/>
          </p:cNvPicPr>
          <p:nvPr/>
        </p:nvPicPr>
        <p:blipFill>
          <a:blip r:embed="rId2"/>
          <a:stretch>
            <a:fillRect/>
          </a:stretch>
        </p:blipFill>
        <p:spPr>
          <a:xfrm>
            <a:off x="2390776" y="296784"/>
            <a:ext cx="7720011" cy="6514463"/>
          </a:xfrm>
          <a:prstGeom prst="rect">
            <a:avLst/>
          </a:prstGeom>
        </p:spPr>
      </p:pic>
    </p:spTree>
    <p:extLst>
      <p:ext uri="{BB962C8B-B14F-4D97-AF65-F5344CB8AC3E}">
        <p14:creationId xmlns:p14="http://schemas.microsoft.com/office/powerpoint/2010/main" val="29497486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2">
            <a:extLst>
              <a:ext uri="{FF2B5EF4-FFF2-40B4-BE49-F238E27FC236}">
                <a16:creationId xmlns:a16="http://schemas.microsoft.com/office/drawing/2014/main" id="{DEA0BA39-D88E-B566-4A40-34076BC733E4}"/>
              </a:ext>
            </a:extLst>
          </p:cNvPr>
          <p:cNvPicPr>
            <a:picLocks noChangeAspect="1"/>
          </p:cNvPicPr>
          <p:nvPr/>
        </p:nvPicPr>
        <p:blipFill>
          <a:blip r:embed="rId2"/>
          <a:stretch>
            <a:fillRect/>
          </a:stretch>
        </p:blipFill>
        <p:spPr>
          <a:xfrm>
            <a:off x="1021556" y="182137"/>
            <a:ext cx="5255418" cy="6624695"/>
          </a:xfrm>
          <a:prstGeom prst="rect">
            <a:avLst/>
          </a:prstGeom>
          <a:ln>
            <a:solidFill>
              <a:srgbClr val="4472C4"/>
            </a:solidFill>
          </a:ln>
        </p:spPr>
      </p:pic>
      <p:pic>
        <p:nvPicPr>
          <p:cNvPr id="3" name="Immagine 3">
            <a:extLst>
              <a:ext uri="{FF2B5EF4-FFF2-40B4-BE49-F238E27FC236}">
                <a16:creationId xmlns:a16="http://schemas.microsoft.com/office/drawing/2014/main" id="{FDD08D41-9B21-943E-7E0A-1DF364B9108D}"/>
              </a:ext>
            </a:extLst>
          </p:cNvPr>
          <p:cNvPicPr>
            <a:picLocks noChangeAspect="1"/>
          </p:cNvPicPr>
          <p:nvPr/>
        </p:nvPicPr>
        <p:blipFill>
          <a:blip r:embed="rId3"/>
          <a:stretch>
            <a:fillRect/>
          </a:stretch>
        </p:blipFill>
        <p:spPr>
          <a:xfrm>
            <a:off x="6486526" y="208782"/>
            <a:ext cx="5255418" cy="6595216"/>
          </a:xfrm>
          <a:prstGeom prst="rect">
            <a:avLst/>
          </a:prstGeom>
          <a:ln>
            <a:solidFill>
              <a:srgbClr val="4472C4"/>
            </a:solidFill>
          </a:ln>
        </p:spPr>
      </p:pic>
      <p:sp>
        <p:nvSpPr>
          <p:cNvPr id="4" name="CasellaDiTesto 3">
            <a:extLst>
              <a:ext uri="{FF2B5EF4-FFF2-40B4-BE49-F238E27FC236}">
                <a16:creationId xmlns:a16="http://schemas.microsoft.com/office/drawing/2014/main" id="{496573C3-824C-B80A-9893-BBC8E10C4AAA}"/>
              </a:ext>
            </a:extLst>
          </p:cNvPr>
          <p:cNvSpPr txBox="1"/>
          <p:nvPr/>
        </p:nvSpPr>
        <p:spPr>
          <a:xfrm>
            <a:off x="-26194" y="6141243"/>
            <a:ext cx="2743200" cy="646331"/>
          </a:xfrm>
          <a:prstGeom prst="rect">
            <a:avLst/>
          </a:prstGeom>
          <a:solidFill>
            <a:schemeClr val="accent5"/>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https://virtualtour.museoegizio.it/</a:t>
            </a:r>
            <a:r>
              <a:rPr lang="en-US"/>
              <a:t> </a:t>
            </a:r>
            <a:endParaRPr lang="it-IT"/>
          </a:p>
        </p:txBody>
      </p:sp>
      <p:sp>
        <p:nvSpPr>
          <p:cNvPr id="5" name="Titolo 4">
            <a:extLst>
              <a:ext uri="{FF2B5EF4-FFF2-40B4-BE49-F238E27FC236}">
                <a16:creationId xmlns:a16="http://schemas.microsoft.com/office/drawing/2014/main" id="{6814A4B2-8C50-E59A-02F9-056DAA4ADBFD}"/>
              </a:ext>
            </a:extLst>
          </p:cNvPr>
          <p:cNvSpPr>
            <a:spLocks noGrp="1"/>
          </p:cNvSpPr>
          <p:nvPr>
            <p:ph type="title"/>
          </p:nvPr>
        </p:nvSpPr>
        <p:spPr>
          <a:xfrm>
            <a:off x="128149" y="1545018"/>
            <a:ext cx="3084075" cy="1296988"/>
          </a:xfrm>
          <a:solidFill>
            <a:schemeClr val="bg1"/>
          </a:solidFill>
        </p:spPr>
        <p:txBody>
          <a:bodyPr/>
          <a:lstStyle/>
          <a:p>
            <a:r>
              <a:rPr lang="it-IT"/>
              <a:t>ELABORATE - Laboratori</a:t>
            </a:r>
          </a:p>
        </p:txBody>
      </p:sp>
    </p:spTree>
    <p:extLst>
      <p:ext uri="{BB962C8B-B14F-4D97-AF65-F5344CB8AC3E}">
        <p14:creationId xmlns:p14="http://schemas.microsoft.com/office/powerpoint/2010/main" val="1217949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5B6BD2-338A-17AE-80C6-AEBF692E6048}"/>
              </a:ext>
            </a:extLst>
          </p:cNvPr>
          <p:cNvSpPr>
            <a:spLocks noGrp="1"/>
          </p:cNvSpPr>
          <p:nvPr>
            <p:ph type="ctrTitle"/>
          </p:nvPr>
        </p:nvSpPr>
        <p:spPr/>
        <p:txBody>
          <a:bodyPr/>
          <a:lstStyle/>
          <a:p>
            <a:r>
              <a:rPr lang="it-IT"/>
              <a:t>Ulteriori laboratori</a:t>
            </a:r>
          </a:p>
        </p:txBody>
      </p:sp>
      <p:sp>
        <p:nvSpPr>
          <p:cNvPr id="3" name="Sottotitolo 2">
            <a:extLst>
              <a:ext uri="{FF2B5EF4-FFF2-40B4-BE49-F238E27FC236}">
                <a16:creationId xmlns:a16="http://schemas.microsoft.com/office/drawing/2014/main" id="{920961AE-F6C2-B777-354F-532F0FF0630F}"/>
              </a:ext>
            </a:extLst>
          </p:cNvPr>
          <p:cNvSpPr>
            <a:spLocks noGrp="1"/>
          </p:cNvSpPr>
          <p:nvPr>
            <p:ph type="subTitle" idx="1"/>
          </p:nvPr>
        </p:nvSpPr>
        <p:spPr/>
        <p:txBody>
          <a:bodyPr/>
          <a:lstStyle/>
          <a:p>
            <a:endParaRPr lang="it-IT"/>
          </a:p>
        </p:txBody>
      </p:sp>
    </p:spTree>
    <p:extLst>
      <p:ext uri="{BB962C8B-B14F-4D97-AF65-F5344CB8AC3E}">
        <p14:creationId xmlns:p14="http://schemas.microsoft.com/office/powerpoint/2010/main" val="34064570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4" descr="Immagine che contiene tavolo&#10;&#10;Descrizione generata automaticamente">
            <a:extLst>
              <a:ext uri="{FF2B5EF4-FFF2-40B4-BE49-F238E27FC236}">
                <a16:creationId xmlns:a16="http://schemas.microsoft.com/office/drawing/2014/main" id="{BA2FE94C-CB97-824D-00C0-46CB5676DA1D}"/>
              </a:ext>
            </a:extLst>
          </p:cNvPr>
          <p:cNvPicPr>
            <a:picLocks noChangeAspect="1"/>
          </p:cNvPicPr>
          <p:nvPr/>
        </p:nvPicPr>
        <p:blipFill>
          <a:blip r:embed="rId2"/>
          <a:stretch>
            <a:fillRect/>
          </a:stretch>
        </p:blipFill>
        <p:spPr>
          <a:xfrm>
            <a:off x="1247775" y="1252514"/>
            <a:ext cx="4469607" cy="5495971"/>
          </a:xfrm>
          <a:prstGeom prst="rect">
            <a:avLst/>
          </a:prstGeom>
          <a:ln>
            <a:solidFill>
              <a:srgbClr val="4472C4"/>
            </a:solidFill>
          </a:ln>
        </p:spPr>
      </p:pic>
      <p:pic>
        <p:nvPicPr>
          <p:cNvPr id="5" name="Immagine 5" descr="Immagine che contiene mappa&#10;&#10;Descrizione generata automaticamente">
            <a:extLst>
              <a:ext uri="{FF2B5EF4-FFF2-40B4-BE49-F238E27FC236}">
                <a16:creationId xmlns:a16="http://schemas.microsoft.com/office/drawing/2014/main" id="{3A558E9E-0CC3-7EA7-0CB2-DFBC962DE220}"/>
              </a:ext>
            </a:extLst>
          </p:cNvPr>
          <p:cNvPicPr>
            <a:picLocks noChangeAspect="1"/>
          </p:cNvPicPr>
          <p:nvPr/>
        </p:nvPicPr>
        <p:blipFill>
          <a:blip r:embed="rId3"/>
          <a:stretch>
            <a:fillRect/>
          </a:stretch>
        </p:blipFill>
        <p:spPr>
          <a:xfrm>
            <a:off x="6986587" y="1218568"/>
            <a:ext cx="4469607" cy="5563863"/>
          </a:xfrm>
          <a:prstGeom prst="rect">
            <a:avLst/>
          </a:prstGeom>
          <a:ln>
            <a:solidFill>
              <a:srgbClr val="4472C4"/>
            </a:solidFill>
          </a:ln>
        </p:spPr>
      </p:pic>
      <p:sp>
        <p:nvSpPr>
          <p:cNvPr id="6" name="Titolo 5">
            <a:extLst>
              <a:ext uri="{FF2B5EF4-FFF2-40B4-BE49-F238E27FC236}">
                <a16:creationId xmlns:a16="http://schemas.microsoft.com/office/drawing/2014/main" id="{E8D6D7F3-8370-B713-D2E5-1E935954CE30}"/>
              </a:ext>
            </a:extLst>
          </p:cNvPr>
          <p:cNvSpPr>
            <a:spLocks noGrp="1"/>
          </p:cNvSpPr>
          <p:nvPr>
            <p:ph type="title"/>
          </p:nvPr>
        </p:nvSpPr>
        <p:spPr/>
        <p:txBody>
          <a:bodyPr/>
          <a:lstStyle/>
          <a:p>
            <a:r>
              <a:rPr lang="it-IT"/>
              <a:t>1- Il valore posizionale delle cifre</a:t>
            </a:r>
          </a:p>
        </p:txBody>
      </p:sp>
    </p:spTree>
    <p:extLst>
      <p:ext uri="{BB962C8B-B14F-4D97-AF65-F5344CB8AC3E}">
        <p14:creationId xmlns:p14="http://schemas.microsoft.com/office/powerpoint/2010/main" val="4268825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4">
            <a:extLst>
              <a:ext uri="{FF2B5EF4-FFF2-40B4-BE49-F238E27FC236}">
                <a16:creationId xmlns:a16="http://schemas.microsoft.com/office/drawing/2014/main" id="{26CDB66D-631C-2D91-7B2F-26217BB92FEB}"/>
              </a:ext>
            </a:extLst>
          </p:cNvPr>
          <p:cNvGraphicFramePr>
            <a:graphicFrameLocks noGrp="1"/>
          </p:cNvGraphicFramePr>
          <p:nvPr>
            <p:ph idx="4294967295"/>
            <p:extLst>
              <p:ext uri="{D42A27DB-BD31-4B8C-83A1-F6EECF244321}">
                <p14:modId xmlns:p14="http://schemas.microsoft.com/office/powerpoint/2010/main" val="977746269"/>
              </p:ext>
            </p:extLst>
          </p:nvPr>
        </p:nvGraphicFramePr>
        <p:xfrm>
          <a:off x="103188" y="-412750"/>
          <a:ext cx="12088812" cy="6153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755" name="Immagine 1755" descr="Immagine che contiene testo, bambola, giocattolo&#10;&#10;Descrizione generata automaticamente">
            <a:extLst>
              <a:ext uri="{FF2B5EF4-FFF2-40B4-BE49-F238E27FC236}">
                <a16:creationId xmlns:a16="http://schemas.microsoft.com/office/drawing/2014/main" id="{540F95C6-A7BB-FCD5-0EB8-8FAFB0125E13}"/>
              </a:ext>
            </a:extLst>
          </p:cNvPr>
          <p:cNvPicPr>
            <a:picLocks noChangeAspect="1"/>
          </p:cNvPicPr>
          <p:nvPr/>
        </p:nvPicPr>
        <p:blipFill>
          <a:blip r:embed="rId7"/>
          <a:stretch>
            <a:fillRect/>
          </a:stretch>
        </p:blipFill>
        <p:spPr>
          <a:xfrm>
            <a:off x="1401343" y="5163179"/>
            <a:ext cx="619125" cy="1304925"/>
          </a:xfrm>
          <a:prstGeom prst="rect">
            <a:avLst/>
          </a:prstGeom>
        </p:spPr>
      </p:pic>
      <p:pic>
        <p:nvPicPr>
          <p:cNvPr id="1756" name="Immagine 1756" descr="Immagine che contiene testo, acqua&#10;&#10;Descrizione generata automaticamente">
            <a:extLst>
              <a:ext uri="{FF2B5EF4-FFF2-40B4-BE49-F238E27FC236}">
                <a16:creationId xmlns:a16="http://schemas.microsoft.com/office/drawing/2014/main" id="{471F2E29-0121-D09F-AA0F-B0037799D10D}"/>
              </a:ext>
            </a:extLst>
          </p:cNvPr>
          <p:cNvPicPr>
            <a:picLocks noChangeAspect="1"/>
          </p:cNvPicPr>
          <p:nvPr/>
        </p:nvPicPr>
        <p:blipFill>
          <a:blip r:embed="rId8"/>
          <a:stretch>
            <a:fillRect/>
          </a:stretch>
        </p:blipFill>
        <p:spPr>
          <a:xfrm>
            <a:off x="4536056" y="5211524"/>
            <a:ext cx="618227" cy="1193860"/>
          </a:xfrm>
          <a:prstGeom prst="rect">
            <a:avLst/>
          </a:prstGeom>
        </p:spPr>
      </p:pic>
      <p:pic>
        <p:nvPicPr>
          <p:cNvPr id="1757" name="Immagine 1757" descr="Immagine che contiene testo&#10;&#10;Descrizione generata automaticamente">
            <a:extLst>
              <a:ext uri="{FF2B5EF4-FFF2-40B4-BE49-F238E27FC236}">
                <a16:creationId xmlns:a16="http://schemas.microsoft.com/office/drawing/2014/main" id="{46B35724-1F2A-1A55-5211-BFCC9356C0D5}"/>
              </a:ext>
            </a:extLst>
          </p:cNvPr>
          <p:cNvPicPr>
            <a:picLocks noChangeAspect="1"/>
          </p:cNvPicPr>
          <p:nvPr/>
        </p:nvPicPr>
        <p:blipFill>
          <a:blip r:embed="rId9"/>
          <a:stretch>
            <a:fillRect/>
          </a:stretch>
        </p:blipFill>
        <p:spPr>
          <a:xfrm>
            <a:off x="7532027" y="5156259"/>
            <a:ext cx="679151" cy="1491292"/>
          </a:xfrm>
          <a:prstGeom prst="rect">
            <a:avLst/>
          </a:prstGeom>
        </p:spPr>
      </p:pic>
      <p:pic>
        <p:nvPicPr>
          <p:cNvPr id="1758" name="Immagine 1758" descr="Immagine che contiene testo&#10;&#10;Descrizione generata automaticamente">
            <a:extLst>
              <a:ext uri="{FF2B5EF4-FFF2-40B4-BE49-F238E27FC236}">
                <a16:creationId xmlns:a16="http://schemas.microsoft.com/office/drawing/2014/main" id="{51234858-CAA0-461D-CBB5-F779E50D3C3E}"/>
              </a:ext>
            </a:extLst>
          </p:cNvPr>
          <p:cNvPicPr>
            <a:picLocks noChangeAspect="1"/>
          </p:cNvPicPr>
          <p:nvPr/>
        </p:nvPicPr>
        <p:blipFill>
          <a:blip r:embed="rId10"/>
          <a:stretch>
            <a:fillRect/>
          </a:stretch>
        </p:blipFill>
        <p:spPr>
          <a:xfrm>
            <a:off x="10555856" y="5212151"/>
            <a:ext cx="813759" cy="1465773"/>
          </a:xfrm>
          <a:prstGeom prst="rect">
            <a:avLst/>
          </a:prstGeom>
        </p:spPr>
      </p:pic>
    </p:spTree>
    <p:extLst>
      <p:ext uri="{BB962C8B-B14F-4D97-AF65-F5344CB8AC3E}">
        <p14:creationId xmlns:p14="http://schemas.microsoft.com/office/powerpoint/2010/main" val="22282927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2" descr="Immagine che contiene tavolo&#10;&#10;Descrizione generata automaticamente">
            <a:extLst>
              <a:ext uri="{FF2B5EF4-FFF2-40B4-BE49-F238E27FC236}">
                <a16:creationId xmlns:a16="http://schemas.microsoft.com/office/drawing/2014/main" id="{1A81C782-10FD-AECE-2542-8578A909864B}"/>
              </a:ext>
            </a:extLst>
          </p:cNvPr>
          <p:cNvPicPr>
            <a:picLocks noChangeAspect="1"/>
          </p:cNvPicPr>
          <p:nvPr/>
        </p:nvPicPr>
        <p:blipFill>
          <a:blip r:embed="rId2"/>
          <a:stretch>
            <a:fillRect/>
          </a:stretch>
        </p:blipFill>
        <p:spPr>
          <a:xfrm>
            <a:off x="461962" y="1239094"/>
            <a:ext cx="4398168" cy="5534716"/>
          </a:xfrm>
          <a:prstGeom prst="rect">
            <a:avLst/>
          </a:prstGeom>
          <a:ln>
            <a:solidFill>
              <a:srgbClr val="4472C4"/>
            </a:solidFill>
          </a:ln>
        </p:spPr>
      </p:pic>
      <p:pic>
        <p:nvPicPr>
          <p:cNvPr id="3" name="Immagine 3">
            <a:extLst>
              <a:ext uri="{FF2B5EF4-FFF2-40B4-BE49-F238E27FC236}">
                <a16:creationId xmlns:a16="http://schemas.microsoft.com/office/drawing/2014/main" id="{48598A64-BC0E-F5A0-50EF-0BADFE7340DD}"/>
              </a:ext>
            </a:extLst>
          </p:cNvPr>
          <p:cNvPicPr>
            <a:picLocks noChangeAspect="1"/>
          </p:cNvPicPr>
          <p:nvPr/>
        </p:nvPicPr>
        <p:blipFill>
          <a:blip r:embed="rId3"/>
          <a:stretch>
            <a:fillRect/>
          </a:stretch>
        </p:blipFill>
        <p:spPr>
          <a:xfrm>
            <a:off x="6307931" y="1220690"/>
            <a:ext cx="4398168" cy="5631057"/>
          </a:xfrm>
          <a:prstGeom prst="rect">
            <a:avLst/>
          </a:prstGeom>
          <a:ln>
            <a:solidFill>
              <a:srgbClr val="4472C4"/>
            </a:solidFill>
          </a:ln>
        </p:spPr>
      </p:pic>
      <p:sp>
        <p:nvSpPr>
          <p:cNvPr id="4" name="Titolo 3">
            <a:extLst>
              <a:ext uri="{FF2B5EF4-FFF2-40B4-BE49-F238E27FC236}">
                <a16:creationId xmlns:a16="http://schemas.microsoft.com/office/drawing/2014/main" id="{5B682F25-3682-1178-E3E2-41ABAD7B064D}"/>
              </a:ext>
            </a:extLst>
          </p:cNvPr>
          <p:cNvSpPr>
            <a:spLocks noGrp="1"/>
          </p:cNvSpPr>
          <p:nvPr>
            <p:ph type="title"/>
          </p:nvPr>
        </p:nvSpPr>
        <p:spPr/>
        <p:txBody>
          <a:bodyPr/>
          <a:lstStyle/>
          <a:p>
            <a:r>
              <a:rPr lang="it-IT"/>
              <a:t>2- Leggere e scrivere numeri</a:t>
            </a:r>
          </a:p>
        </p:txBody>
      </p:sp>
    </p:spTree>
    <p:extLst>
      <p:ext uri="{BB962C8B-B14F-4D97-AF65-F5344CB8AC3E}">
        <p14:creationId xmlns:p14="http://schemas.microsoft.com/office/powerpoint/2010/main" val="41716157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4">
            <a:extLst>
              <a:ext uri="{FF2B5EF4-FFF2-40B4-BE49-F238E27FC236}">
                <a16:creationId xmlns:a16="http://schemas.microsoft.com/office/drawing/2014/main" id="{14A5C9D3-1B97-AF0E-23C6-C7968423F36E}"/>
              </a:ext>
            </a:extLst>
          </p:cNvPr>
          <p:cNvPicPr>
            <a:picLocks noChangeAspect="1"/>
          </p:cNvPicPr>
          <p:nvPr/>
        </p:nvPicPr>
        <p:blipFill>
          <a:blip r:embed="rId2"/>
          <a:stretch>
            <a:fillRect/>
          </a:stretch>
        </p:blipFill>
        <p:spPr>
          <a:xfrm>
            <a:off x="431181" y="508684"/>
            <a:ext cx="4611029" cy="5840634"/>
          </a:xfrm>
          <a:prstGeom prst="rect">
            <a:avLst/>
          </a:prstGeom>
        </p:spPr>
      </p:pic>
      <p:sp>
        <p:nvSpPr>
          <p:cNvPr id="5" name="CasellaDiTesto 4">
            <a:extLst>
              <a:ext uri="{FF2B5EF4-FFF2-40B4-BE49-F238E27FC236}">
                <a16:creationId xmlns:a16="http://schemas.microsoft.com/office/drawing/2014/main" id="{EAE28F15-CCB3-65FC-676D-021C5991475E}"/>
              </a:ext>
            </a:extLst>
          </p:cNvPr>
          <p:cNvSpPr txBox="1"/>
          <p:nvPr/>
        </p:nvSpPr>
        <p:spPr>
          <a:xfrm>
            <a:off x="431180" y="1174595"/>
            <a:ext cx="3849029" cy="861774"/>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000">
                <a:solidFill>
                  <a:srgbClr val="3C4043"/>
                </a:solidFill>
                <a:latin typeface="Roboto"/>
                <a:ea typeface="Roboto"/>
              </a:rPr>
              <a:t>- accedi al sito Il bambino ricercatore inquadrando il QR code o digitando il link </a:t>
            </a:r>
            <a:r>
              <a:rPr lang="it-IT" sz="1000">
                <a:solidFill>
                  <a:srgbClr val="1A73E8"/>
                </a:solidFill>
                <a:latin typeface="Roboto"/>
                <a:ea typeface="Roboto"/>
                <a:hlinkClick r:id="rId3"/>
              </a:rPr>
              <a:t>https://gat.to/bglp5</a:t>
            </a:r>
            <a:br>
              <a:rPr lang="it-IT" sz="1000"/>
            </a:br>
            <a:r>
              <a:rPr lang="it-IT" sz="1000">
                <a:solidFill>
                  <a:srgbClr val="3C4043"/>
                </a:solidFill>
                <a:latin typeface="Roboto"/>
                <a:ea typeface="Roboto"/>
              </a:rPr>
              <a:t>oppure</a:t>
            </a:r>
            <a:br>
              <a:rPr lang="it-IT" sz="1000"/>
            </a:br>
            <a:r>
              <a:rPr lang="it-IT" sz="1000">
                <a:solidFill>
                  <a:srgbClr val="3C4043"/>
                </a:solidFill>
                <a:latin typeface="Roboto"/>
                <a:ea typeface="Roboto"/>
              </a:rPr>
              <a:t>- accedi alla classe virtuale inquadrando il QR code</a:t>
            </a:r>
            <a:br>
              <a:rPr lang="it-IT" sz="1000"/>
            </a:br>
            <a:r>
              <a:rPr lang="it-IT" sz="1000">
                <a:solidFill>
                  <a:srgbClr val="3C4043"/>
                </a:solidFill>
                <a:latin typeface="Roboto"/>
                <a:ea typeface="Roboto"/>
              </a:rPr>
              <a:t>o digitando il link </a:t>
            </a:r>
            <a:r>
              <a:rPr lang="it-IT" sz="1000">
                <a:solidFill>
                  <a:srgbClr val="1A73E8"/>
                </a:solidFill>
                <a:latin typeface="Roboto"/>
                <a:ea typeface="Roboto"/>
                <a:hlinkClick r:id="rId4"/>
              </a:rPr>
              <a:t>https://gat.to/ml7q8</a:t>
            </a:r>
            <a:r>
              <a:rPr lang="it-IT" sz="1000">
                <a:solidFill>
                  <a:srgbClr val="3C4043"/>
                </a:solidFill>
                <a:latin typeface="Roboto"/>
                <a:ea typeface="Roboto"/>
              </a:rPr>
              <a:t> e clicca sull'operazione</a:t>
            </a:r>
            <a:endParaRPr lang="it-IT" sz="1000"/>
          </a:p>
        </p:txBody>
      </p:sp>
      <p:pic>
        <p:nvPicPr>
          <p:cNvPr id="6" name="Immagine 6" descr="Immagine che contiene testo&#10;&#10;Descrizione generata automaticamente">
            <a:extLst>
              <a:ext uri="{FF2B5EF4-FFF2-40B4-BE49-F238E27FC236}">
                <a16:creationId xmlns:a16="http://schemas.microsoft.com/office/drawing/2014/main" id="{03E35858-278A-32A8-4E59-1C99DF9EC57D}"/>
              </a:ext>
            </a:extLst>
          </p:cNvPr>
          <p:cNvPicPr>
            <a:picLocks noChangeAspect="1"/>
          </p:cNvPicPr>
          <p:nvPr/>
        </p:nvPicPr>
        <p:blipFill>
          <a:blip r:embed="rId5"/>
          <a:stretch>
            <a:fillRect/>
          </a:stretch>
        </p:blipFill>
        <p:spPr>
          <a:xfrm>
            <a:off x="7001107" y="1085989"/>
            <a:ext cx="4220736" cy="2344266"/>
          </a:xfrm>
          <a:prstGeom prst="rect">
            <a:avLst/>
          </a:prstGeom>
        </p:spPr>
      </p:pic>
      <p:sp>
        <p:nvSpPr>
          <p:cNvPr id="7" name="Freccia in giù 6">
            <a:extLst>
              <a:ext uri="{FF2B5EF4-FFF2-40B4-BE49-F238E27FC236}">
                <a16:creationId xmlns:a16="http://schemas.microsoft.com/office/drawing/2014/main" id="{90953C8E-7FA9-1E99-8155-712B74440297}"/>
              </a:ext>
            </a:extLst>
          </p:cNvPr>
          <p:cNvSpPr/>
          <p:nvPr/>
        </p:nvSpPr>
        <p:spPr>
          <a:xfrm>
            <a:off x="8613609" y="598039"/>
            <a:ext cx="353122" cy="57614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9EF30F9A-EAE2-F270-0063-1F7359804D72}"/>
              </a:ext>
            </a:extLst>
          </p:cNvPr>
          <p:cNvSpPr>
            <a:spLocks noGrp="1"/>
          </p:cNvSpPr>
          <p:nvPr>
            <p:ph type="title"/>
          </p:nvPr>
        </p:nvSpPr>
        <p:spPr>
          <a:xfrm>
            <a:off x="5856553" y="4176713"/>
            <a:ext cx="3917512" cy="1332706"/>
          </a:xfrm>
        </p:spPr>
        <p:txBody>
          <a:bodyPr/>
          <a:lstStyle/>
          <a:p>
            <a:r>
              <a:rPr lang="it-IT"/>
              <a:t>Gioco e imparo</a:t>
            </a:r>
          </a:p>
        </p:txBody>
      </p:sp>
    </p:spTree>
    <p:extLst>
      <p:ext uri="{BB962C8B-B14F-4D97-AF65-F5344CB8AC3E}">
        <p14:creationId xmlns:p14="http://schemas.microsoft.com/office/powerpoint/2010/main" val="18691071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0" name="Rectangle 19">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magine 2">
            <a:extLst>
              <a:ext uri="{FF2B5EF4-FFF2-40B4-BE49-F238E27FC236}">
                <a16:creationId xmlns:a16="http://schemas.microsoft.com/office/drawing/2014/main" id="{5EE40054-2A33-366E-9390-BEA42BF2DC53}"/>
              </a:ext>
            </a:extLst>
          </p:cNvPr>
          <p:cNvPicPr>
            <a:picLocks noChangeAspect="1"/>
          </p:cNvPicPr>
          <p:nvPr/>
        </p:nvPicPr>
        <p:blipFill rotWithShape="1">
          <a:blip r:embed="rId2"/>
          <a:srcRect t="4267" r="1" b="1"/>
          <a:stretch/>
        </p:blipFill>
        <p:spPr>
          <a:xfrm>
            <a:off x="568452" y="571500"/>
            <a:ext cx="11055096" cy="5715000"/>
          </a:xfrm>
          <a:prstGeom prst="rect">
            <a:avLst/>
          </a:prstGeom>
        </p:spPr>
      </p:pic>
      <p:sp>
        <p:nvSpPr>
          <p:cNvPr id="3" name="CasellaDiTesto 2">
            <a:extLst>
              <a:ext uri="{FF2B5EF4-FFF2-40B4-BE49-F238E27FC236}">
                <a16:creationId xmlns:a16="http://schemas.microsoft.com/office/drawing/2014/main" id="{72EE6C09-7CE9-A8E5-F9D3-A29EA0713B11}"/>
              </a:ext>
            </a:extLst>
          </p:cNvPr>
          <p:cNvSpPr txBox="1"/>
          <p:nvPr/>
        </p:nvSpPr>
        <p:spPr>
          <a:xfrm>
            <a:off x="4426744" y="5272087"/>
            <a:ext cx="3231356" cy="646331"/>
          </a:xfrm>
          <a:prstGeom prst="rect">
            <a:avLst/>
          </a:prstGeom>
          <a:solidFill>
            <a:schemeClr val="accent5"/>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https://learningapps.org/watch?v=pomz79i0c21</a:t>
            </a:r>
            <a:r>
              <a:rPr lang="en-US"/>
              <a:t> </a:t>
            </a:r>
            <a:endParaRPr lang="it-IT"/>
          </a:p>
        </p:txBody>
      </p:sp>
    </p:spTree>
    <p:extLst>
      <p:ext uri="{BB962C8B-B14F-4D97-AF65-F5344CB8AC3E}">
        <p14:creationId xmlns:p14="http://schemas.microsoft.com/office/powerpoint/2010/main" val="33787980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4" descr="Immagine che contiene testo&#10;&#10;Descrizione generata automaticamente">
            <a:extLst>
              <a:ext uri="{FF2B5EF4-FFF2-40B4-BE49-F238E27FC236}">
                <a16:creationId xmlns:a16="http://schemas.microsoft.com/office/drawing/2014/main" id="{F8D39466-6A89-9CBF-005C-B5CE3F2A0393}"/>
              </a:ext>
            </a:extLst>
          </p:cNvPr>
          <p:cNvPicPr>
            <a:picLocks noChangeAspect="1"/>
          </p:cNvPicPr>
          <p:nvPr/>
        </p:nvPicPr>
        <p:blipFill>
          <a:blip r:embed="rId2"/>
          <a:stretch>
            <a:fillRect/>
          </a:stretch>
        </p:blipFill>
        <p:spPr>
          <a:xfrm>
            <a:off x="2689883" y="303611"/>
            <a:ext cx="9471101" cy="6287948"/>
          </a:xfrm>
          <a:prstGeom prst="rect">
            <a:avLst/>
          </a:prstGeom>
        </p:spPr>
      </p:pic>
      <p:sp>
        <p:nvSpPr>
          <p:cNvPr id="2" name="Titolo 1">
            <a:extLst>
              <a:ext uri="{FF2B5EF4-FFF2-40B4-BE49-F238E27FC236}">
                <a16:creationId xmlns:a16="http://schemas.microsoft.com/office/drawing/2014/main" id="{9DFA5C5B-857D-82AD-5758-037DDB27699B}"/>
              </a:ext>
            </a:extLst>
          </p:cNvPr>
          <p:cNvSpPr>
            <a:spLocks noGrp="1"/>
          </p:cNvSpPr>
          <p:nvPr>
            <p:ph type="title"/>
          </p:nvPr>
        </p:nvSpPr>
        <p:spPr>
          <a:xfrm>
            <a:off x="22491" y="1609725"/>
            <a:ext cx="3060262" cy="1320800"/>
          </a:xfrm>
        </p:spPr>
        <p:txBody>
          <a:bodyPr>
            <a:normAutofit fontScale="90000"/>
          </a:bodyPr>
          <a:lstStyle/>
          <a:p>
            <a:r>
              <a:rPr lang="it-IT"/>
              <a:t>EVALUATE –Verifico le mie conoscenze</a:t>
            </a:r>
          </a:p>
        </p:txBody>
      </p:sp>
    </p:spTree>
    <p:extLst>
      <p:ext uri="{BB962C8B-B14F-4D97-AF65-F5344CB8AC3E}">
        <p14:creationId xmlns:p14="http://schemas.microsoft.com/office/powerpoint/2010/main" val="13327756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4" descr="Immagine che contiene tavolo&#10;&#10;Descrizione generata automaticamente">
            <a:extLst>
              <a:ext uri="{FF2B5EF4-FFF2-40B4-BE49-F238E27FC236}">
                <a16:creationId xmlns:a16="http://schemas.microsoft.com/office/drawing/2014/main" id="{A129A1D0-99CA-C276-126F-8508C672D102}"/>
              </a:ext>
            </a:extLst>
          </p:cNvPr>
          <p:cNvPicPr>
            <a:picLocks noChangeAspect="1"/>
          </p:cNvPicPr>
          <p:nvPr/>
        </p:nvPicPr>
        <p:blipFill>
          <a:blip r:embed="rId2"/>
          <a:stretch>
            <a:fillRect/>
          </a:stretch>
        </p:blipFill>
        <p:spPr>
          <a:xfrm>
            <a:off x="4825749" y="457570"/>
            <a:ext cx="4954857" cy="5934731"/>
          </a:xfrm>
          <a:prstGeom prst="rect">
            <a:avLst/>
          </a:prstGeom>
        </p:spPr>
      </p:pic>
      <p:sp>
        <p:nvSpPr>
          <p:cNvPr id="2" name="Titolo 1">
            <a:extLst>
              <a:ext uri="{FF2B5EF4-FFF2-40B4-BE49-F238E27FC236}">
                <a16:creationId xmlns:a16="http://schemas.microsoft.com/office/drawing/2014/main" id="{ECEA674B-AAEF-EADA-A8E3-875E45FA6EF7}"/>
              </a:ext>
            </a:extLst>
          </p:cNvPr>
          <p:cNvSpPr>
            <a:spLocks noGrp="1"/>
          </p:cNvSpPr>
          <p:nvPr>
            <p:ph type="title"/>
          </p:nvPr>
        </p:nvSpPr>
        <p:spPr/>
        <p:txBody>
          <a:bodyPr/>
          <a:lstStyle/>
          <a:p>
            <a:r>
              <a:rPr lang="it-IT"/>
              <a:t>Imparo a imparare</a:t>
            </a:r>
          </a:p>
        </p:txBody>
      </p:sp>
    </p:spTree>
    <p:extLst>
      <p:ext uri="{BB962C8B-B14F-4D97-AF65-F5344CB8AC3E}">
        <p14:creationId xmlns:p14="http://schemas.microsoft.com/office/powerpoint/2010/main" val="36709623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4" descr="Immagine che contiene tavolo&#10;&#10;Descrizione generata automaticamente">
            <a:extLst>
              <a:ext uri="{FF2B5EF4-FFF2-40B4-BE49-F238E27FC236}">
                <a16:creationId xmlns:a16="http://schemas.microsoft.com/office/drawing/2014/main" id="{02C6BAA2-CF4D-1D34-C9E2-CDBBD2FADF10}"/>
              </a:ext>
            </a:extLst>
          </p:cNvPr>
          <p:cNvPicPr>
            <a:picLocks noChangeAspect="1"/>
          </p:cNvPicPr>
          <p:nvPr/>
        </p:nvPicPr>
        <p:blipFill>
          <a:blip r:embed="rId2"/>
          <a:stretch>
            <a:fillRect/>
          </a:stretch>
        </p:blipFill>
        <p:spPr>
          <a:xfrm>
            <a:off x="663498" y="538001"/>
            <a:ext cx="4713248" cy="5902803"/>
          </a:xfrm>
          <a:prstGeom prst="rect">
            <a:avLst/>
          </a:prstGeom>
        </p:spPr>
      </p:pic>
      <p:pic>
        <p:nvPicPr>
          <p:cNvPr id="5" name="Immagine 5" descr="Immagine che contiene tavolo&#10;&#10;Descrizione generata automaticamente">
            <a:extLst>
              <a:ext uri="{FF2B5EF4-FFF2-40B4-BE49-F238E27FC236}">
                <a16:creationId xmlns:a16="http://schemas.microsoft.com/office/drawing/2014/main" id="{19D7EFD9-5799-F0FD-C7C9-05ACF35F8F97}"/>
              </a:ext>
            </a:extLst>
          </p:cNvPr>
          <p:cNvPicPr>
            <a:picLocks noChangeAspect="1"/>
          </p:cNvPicPr>
          <p:nvPr/>
        </p:nvPicPr>
        <p:blipFill>
          <a:blip r:embed="rId3"/>
          <a:stretch>
            <a:fillRect/>
          </a:stretch>
        </p:blipFill>
        <p:spPr>
          <a:xfrm>
            <a:off x="5690258" y="1877122"/>
            <a:ext cx="4713248" cy="3864013"/>
          </a:xfrm>
          <a:prstGeom prst="rect">
            <a:avLst/>
          </a:prstGeom>
        </p:spPr>
      </p:pic>
      <p:sp>
        <p:nvSpPr>
          <p:cNvPr id="2" name="Titolo 1">
            <a:extLst>
              <a:ext uri="{FF2B5EF4-FFF2-40B4-BE49-F238E27FC236}">
                <a16:creationId xmlns:a16="http://schemas.microsoft.com/office/drawing/2014/main" id="{DDF35327-D2CE-E1B1-0CC1-22065CE555A9}"/>
              </a:ext>
            </a:extLst>
          </p:cNvPr>
          <p:cNvSpPr>
            <a:spLocks noGrp="1"/>
          </p:cNvSpPr>
          <p:nvPr>
            <p:ph type="title"/>
          </p:nvPr>
        </p:nvSpPr>
        <p:spPr>
          <a:xfrm>
            <a:off x="5892271" y="323850"/>
            <a:ext cx="4179451" cy="1320800"/>
          </a:xfrm>
        </p:spPr>
        <p:txBody>
          <a:bodyPr/>
          <a:lstStyle/>
          <a:p>
            <a:r>
              <a:rPr lang="it-IT"/>
              <a:t>EVALUATE – Mi autovaluto</a:t>
            </a:r>
          </a:p>
        </p:txBody>
      </p:sp>
    </p:spTree>
    <p:extLst>
      <p:ext uri="{BB962C8B-B14F-4D97-AF65-F5344CB8AC3E}">
        <p14:creationId xmlns:p14="http://schemas.microsoft.com/office/powerpoint/2010/main" val="34737243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4" descr="Immagine che contiene tavolo&#10;&#10;Descrizione generata automaticamente">
            <a:extLst>
              <a:ext uri="{FF2B5EF4-FFF2-40B4-BE49-F238E27FC236}">
                <a16:creationId xmlns:a16="http://schemas.microsoft.com/office/drawing/2014/main" id="{E50DDD4A-9466-70F0-CBDA-F0ED08B2B1FC}"/>
              </a:ext>
            </a:extLst>
          </p:cNvPr>
          <p:cNvPicPr>
            <a:picLocks noChangeAspect="1"/>
          </p:cNvPicPr>
          <p:nvPr/>
        </p:nvPicPr>
        <p:blipFill>
          <a:blip r:embed="rId2"/>
          <a:stretch>
            <a:fillRect/>
          </a:stretch>
        </p:blipFill>
        <p:spPr>
          <a:xfrm>
            <a:off x="5662961" y="2234580"/>
            <a:ext cx="4852639" cy="3570171"/>
          </a:xfrm>
          <a:prstGeom prst="rect">
            <a:avLst/>
          </a:prstGeom>
        </p:spPr>
      </p:pic>
      <p:pic>
        <p:nvPicPr>
          <p:cNvPr id="5" name="Immagine 5" descr="Immagine che contiene tavolo&#10;&#10;Descrizione generata automaticamente">
            <a:extLst>
              <a:ext uri="{FF2B5EF4-FFF2-40B4-BE49-F238E27FC236}">
                <a16:creationId xmlns:a16="http://schemas.microsoft.com/office/drawing/2014/main" id="{9C30B004-71F0-0630-1241-F7A00A2F5C79}"/>
              </a:ext>
            </a:extLst>
          </p:cNvPr>
          <p:cNvPicPr>
            <a:picLocks noChangeAspect="1"/>
          </p:cNvPicPr>
          <p:nvPr/>
        </p:nvPicPr>
        <p:blipFill>
          <a:blip r:embed="rId3"/>
          <a:stretch>
            <a:fillRect/>
          </a:stretch>
        </p:blipFill>
        <p:spPr>
          <a:xfrm>
            <a:off x="347546" y="682954"/>
            <a:ext cx="4769004" cy="5640775"/>
          </a:xfrm>
          <a:prstGeom prst="rect">
            <a:avLst/>
          </a:prstGeom>
        </p:spPr>
      </p:pic>
      <p:sp>
        <p:nvSpPr>
          <p:cNvPr id="2" name="Titolo 1">
            <a:extLst>
              <a:ext uri="{FF2B5EF4-FFF2-40B4-BE49-F238E27FC236}">
                <a16:creationId xmlns:a16="http://schemas.microsoft.com/office/drawing/2014/main" id="{F30C4D3A-73F6-38CB-08DD-997E2A823454}"/>
              </a:ext>
            </a:extLst>
          </p:cNvPr>
          <p:cNvSpPr txBox="1">
            <a:spLocks/>
          </p:cNvSpPr>
          <p:nvPr/>
        </p:nvSpPr>
        <p:spPr>
          <a:xfrm>
            <a:off x="5892271" y="323850"/>
            <a:ext cx="4179451" cy="1320800"/>
          </a:xfrm>
          <a:prstGeom prst="rect">
            <a:avLst/>
          </a:prstGeom>
        </p:spPr>
        <p:txBody>
          <a:bodyPr lIns="91440" tIns="45720" rIns="91440" bIns="45720" anchor="t"/>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a:t>EVALUATE – Autobiografia cognitiva</a:t>
            </a:r>
          </a:p>
        </p:txBody>
      </p:sp>
    </p:spTree>
    <p:extLst>
      <p:ext uri="{BB962C8B-B14F-4D97-AF65-F5344CB8AC3E}">
        <p14:creationId xmlns:p14="http://schemas.microsoft.com/office/powerpoint/2010/main" val="1058927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olo 1">
            <a:extLst>
              <a:ext uri="{FF2B5EF4-FFF2-40B4-BE49-F238E27FC236}">
                <a16:creationId xmlns:a16="http://schemas.microsoft.com/office/drawing/2014/main" id="{CA831438-AB95-9FCE-733C-9BE619DB67C8}"/>
              </a:ext>
            </a:extLst>
          </p:cNvPr>
          <p:cNvSpPr>
            <a:spLocks noGrp="1"/>
          </p:cNvSpPr>
          <p:nvPr>
            <p:ph type="title"/>
          </p:nvPr>
        </p:nvSpPr>
        <p:spPr>
          <a:xfrm>
            <a:off x="4974337" y="1265314"/>
            <a:ext cx="4299666" cy="3249131"/>
          </a:xfrm>
        </p:spPr>
        <p:txBody>
          <a:bodyPr vert="horz" lIns="91440" tIns="45720" rIns="91440" bIns="45720" rtlCol="0" anchor="b">
            <a:normAutofit/>
          </a:bodyPr>
          <a:lstStyle/>
          <a:p>
            <a:r>
              <a:rPr lang="en-US" sz="5400" kern="1200">
                <a:solidFill>
                  <a:schemeClr val="accent1"/>
                </a:solidFill>
                <a:latin typeface="+mj-lt"/>
                <a:ea typeface="+mj-ea"/>
                <a:cs typeface="+mj-cs"/>
              </a:rPr>
              <a:t>Scienze: </a:t>
            </a:r>
            <a:br>
              <a:rPr lang="en-US" sz="5400" kern="1200">
                <a:solidFill>
                  <a:schemeClr val="accent1"/>
                </a:solidFill>
                <a:latin typeface="+mj-lt"/>
                <a:ea typeface="+mj-ea"/>
                <a:cs typeface="+mj-cs"/>
              </a:rPr>
            </a:br>
            <a:r>
              <a:rPr lang="en-US" sz="5400" kern="1200">
                <a:solidFill>
                  <a:schemeClr val="accent1"/>
                </a:solidFill>
                <a:latin typeface="+mj-lt"/>
                <a:ea typeface="+mj-ea"/>
                <a:cs typeface="+mj-cs"/>
              </a:rPr>
              <a:t>Alla scoperta della cellula </a:t>
            </a:r>
          </a:p>
        </p:txBody>
      </p:sp>
      <p:sp>
        <p:nvSpPr>
          <p:cNvPr id="21" name="Isosceles Triangle 20">
            <a:extLst>
              <a:ext uri="{FF2B5EF4-FFF2-40B4-BE49-F238E27FC236}">
                <a16:creationId xmlns:a16="http://schemas.microsoft.com/office/drawing/2014/main" id="{5A7802B6-FF37-40CF-A7E2-6F2A0D9A9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4" name="Immagine 4" descr="Immagine che contiene testo&#10;&#10;Descrizione generata automaticamente">
            <a:extLst>
              <a:ext uri="{FF2B5EF4-FFF2-40B4-BE49-F238E27FC236}">
                <a16:creationId xmlns:a16="http://schemas.microsoft.com/office/drawing/2014/main" id="{6D93A272-4A09-DC8E-3326-4AA63C16F5D7}"/>
              </a:ext>
            </a:extLst>
          </p:cNvPr>
          <p:cNvPicPr>
            <a:picLocks noChangeAspect="1"/>
          </p:cNvPicPr>
          <p:nvPr/>
        </p:nvPicPr>
        <p:blipFill>
          <a:blip r:embed="rId2"/>
          <a:stretch>
            <a:fillRect/>
          </a:stretch>
        </p:blipFill>
        <p:spPr>
          <a:xfrm>
            <a:off x="888604" y="1451042"/>
            <a:ext cx="3765692" cy="3963886"/>
          </a:xfrm>
          <a:prstGeom prst="rect">
            <a:avLst/>
          </a:prstGeom>
        </p:spPr>
      </p:pic>
    </p:spTree>
    <p:extLst>
      <p:ext uri="{BB962C8B-B14F-4D97-AF65-F5344CB8AC3E}">
        <p14:creationId xmlns:p14="http://schemas.microsoft.com/office/powerpoint/2010/main" val="36736559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A65F1B-43A7-FA48-D88B-DA45B45BF4E2}"/>
              </a:ext>
            </a:extLst>
          </p:cNvPr>
          <p:cNvSpPr>
            <a:spLocks noGrp="1"/>
          </p:cNvSpPr>
          <p:nvPr>
            <p:ph type="title"/>
          </p:nvPr>
        </p:nvSpPr>
        <p:spPr/>
        <p:txBody>
          <a:bodyPr/>
          <a:lstStyle/>
          <a:p>
            <a:r>
              <a:rPr lang="it-IT"/>
              <a:t>Personaggio guida</a:t>
            </a:r>
          </a:p>
        </p:txBody>
      </p:sp>
      <p:pic>
        <p:nvPicPr>
          <p:cNvPr id="4" name="Immagine 4">
            <a:extLst>
              <a:ext uri="{FF2B5EF4-FFF2-40B4-BE49-F238E27FC236}">
                <a16:creationId xmlns:a16="http://schemas.microsoft.com/office/drawing/2014/main" id="{21B9E510-B12A-B140-2227-2F1320A1AD4A}"/>
              </a:ext>
            </a:extLst>
          </p:cNvPr>
          <p:cNvPicPr>
            <a:picLocks noChangeAspect="1"/>
          </p:cNvPicPr>
          <p:nvPr/>
        </p:nvPicPr>
        <p:blipFill>
          <a:blip r:embed="rId2"/>
          <a:stretch>
            <a:fillRect/>
          </a:stretch>
        </p:blipFill>
        <p:spPr>
          <a:xfrm>
            <a:off x="2605088" y="1597474"/>
            <a:ext cx="6303167" cy="4651273"/>
          </a:xfrm>
          <a:prstGeom prst="rect">
            <a:avLst/>
          </a:prstGeom>
        </p:spPr>
      </p:pic>
    </p:spTree>
    <p:extLst>
      <p:ext uri="{BB962C8B-B14F-4D97-AF65-F5344CB8AC3E}">
        <p14:creationId xmlns:p14="http://schemas.microsoft.com/office/powerpoint/2010/main" val="36650416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178650-BDE5-634A-F8CA-9936BFFA444B}"/>
              </a:ext>
            </a:extLst>
          </p:cNvPr>
          <p:cNvSpPr>
            <a:spLocks noGrp="1"/>
          </p:cNvSpPr>
          <p:nvPr>
            <p:ph type="title"/>
          </p:nvPr>
        </p:nvSpPr>
        <p:spPr/>
        <p:txBody>
          <a:bodyPr/>
          <a:lstStyle/>
          <a:p>
            <a:r>
              <a:rPr lang="it-IT"/>
              <a:t>Mappa anticipatrice</a:t>
            </a:r>
          </a:p>
        </p:txBody>
      </p:sp>
      <p:pic>
        <p:nvPicPr>
          <p:cNvPr id="3" name="Immagine 3">
            <a:extLst>
              <a:ext uri="{FF2B5EF4-FFF2-40B4-BE49-F238E27FC236}">
                <a16:creationId xmlns:a16="http://schemas.microsoft.com/office/drawing/2014/main" id="{FEB2D4C5-B1DF-4FC5-356A-9B5CAF01EDEF}"/>
              </a:ext>
            </a:extLst>
          </p:cNvPr>
          <p:cNvPicPr>
            <a:picLocks noChangeAspect="1"/>
          </p:cNvPicPr>
          <p:nvPr/>
        </p:nvPicPr>
        <p:blipFill>
          <a:blip r:embed="rId2"/>
          <a:stretch>
            <a:fillRect/>
          </a:stretch>
        </p:blipFill>
        <p:spPr>
          <a:xfrm>
            <a:off x="5441156" y="554831"/>
            <a:ext cx="3631406" cy="5748337"/>
          </a:xfrm>
          <a:prstGeom prst="rect">
            <a:avLst/>
          </a:prstGeom>
        </p:spPr>
      </p:pic>
      <p:sp>
        <p:nvSpPr>
          <p:cNvPr id="4" name="Freccia a destra 3">
            <a:extLst>
              <a:ext uri="{FF2B5EF4-FFF2-40B4-BE49-F238E27FC236}">
                <a16:creationId xmlns:a16="http://schemas.microsoft.com/office/drawing/2014/main" id="{48333F4F-035D-090F-690C-0C994F4BC353}"/>
              </a:ext>
            </a:extLst>
          </p:cNvPr>
          <p:cNvSpPr/>
          <p:nvPr/>
        </p:nvSpPr>
        <p:spPr>
          <a:xfrm>
            <a:off x="4425268" y="3186684"/>
            <a:ext cx="976044" cy="4880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453815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4">
            <a:extLst>
              <a:ext uri="{FF2B5EF4-FFF2-40B4-BE49-F238E27FC236}">
                <a16:creationId xmlns:a16="http://schemas.microsoft.com/office/drawing/2014/main" id="{26CDB66D-631C-2D91-7B2F-26217BB92FEB}"/>
              </a:ext>
            </a:extLst>
          </p:cNvPr>
          <p:cNvGraphicFramePr>
            <a:graphicFrameLocks noGrp="1"/>
          </p:cNvGraphicFramePr>
          <p:nvPr>
            <p:ph idx="4294967295"/>
          </p:nvPr>
        </p:nvGraphicFramePr>
        <p:xfrm>
          <a:off x="103188" y="292100"/>
          <a:ext cx="12088812" cy="6153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274747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ABB230-98FF-84A2-E560-E38FFC29CB41}"/>
              </a:ext>
            </a:extLst>
          </p:cNvPr>
          <p:cNvSpPr>
            <a:spLocks noGrp="1"/>
          </p:cNvSpPr>
          <p:nvPr>
            <p:ph type="title"/>
          </p:nvPr>
        </p:nvSpPr>
        <p:spPr/>
        <p:txBody>
          <a:bodyPr/>
          <a:lstStyle/>
          <a:p>
            <a:r>
              <a:rPr lang="it-IT">
                <a:ea typeface="+mj-lt"/>
                <a:cs typeface="+mj-lt"/>
              </a:rPr>
              <a:t>ENGAGE - Rifletto</a:t>
            </a:r>
            <a:endParaRPr lang="it-IT"/>
          </a:p>
        </p:txBody>
      </p:sp>
      <p:pic>
        <p:nvPicPr>
          <p:cNvPr id="3" name="Immagine 3">
            <a:extLst>
              <a:ext uri="{FF2B5EF4-FFF2-40B4-BE49-F238E27FC236}">
                <a16:creationId xmlns:a16="http://schemas.microsoft.com/office/drawing/2014/main" id="{A007546E-D128-35DA-32A9-CC438932568E}"/>
              </a:ext>
            </a:extLst>
          </p:cNvPr>
          <p:cNvPicPr>
            <a:picLocks noChangeAspect="1"/>
          </p:cNvPicPr>
          <p:nvPr/>
        </p:nvPicPr>
        <p:blipFill>
          <a:blip r:embed="rId2"/>
          <a:stretch>
            <a:fillRect/>
          </a:stretch>
        </p:blipFill>
        <p:spPr>
          <a:xfrm>
            <a:off x="2783682" y="1077174"/>
            <a:ext cx="5386386" cy="5775216"/>
          </a:xfrm>
          <a:prstGeom prst="rect">
            <a:avLst/>
          </a:prstGeom>
        </p:spPr>
      </p:pic>
    </p:spTree>
    <p:extLst>
      <p:ext uri="{BB962C8B-B14F-4D97-AF65-F5344CB8AC3E}">
        <p14:creationId xmlns:p14="http://schemas.microsoft.com/office/powerpoint/2010/main" val="7636932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2">
            <a:extLst>
              <a:ext uri="{FF2B5EF4-FFF2-40B4-BE49-F238E27FC236}">
                <a16:creationId xmlns:a16="http://schemas.microsoft.com/office/drawing/2014/main" id="{9F52EE68-2085-68A0-D264-320B329FF5D3}"/>
              </a:ext>
            </a:extLst>
          </p:cNvPr>
          <p:cNvPicPr>
            <a:picLocks noChangeAspect="1"/>
          </p:cNvPicPr>
          <p:nvPr/>
        </p:nvPicPr>
        <p:blipFill>
          <a:blip r:embed="rId2"/>
          <a:stretch>
            <a:fillRect/>
          </a:stretch>
        </p:blipFill>
        <p:spPr>
          <a:xfrm>
            <a:off x="235745" y="1562433"/>
            <a:ext cx="5064917" cy="5221415"/>
          </a:xfrm>
          <a:prstGeom prst="rect">
            <a:avLst/>
          </a:prstGeom>
        </p:spPr>
      </p:pic>
      <p:pic>
        <p:nvPicPr>
          <p:cNvPr id="3" name="Immagine 3" descr="Immagine che contiene tavolo&#10;&#10;Descrizione generata automaticamente">
            <a:extLst>
              <a:ext uri="{FF2B5EF4-FFF2-40B4-BE49-F238E27FC236}">
                <a16:creationId xmlns:a16="http://schemas.microsoft.com/office/drawing/2014/main" id="{21091139-C3B3-B484-5E90-F9CF1A727F2D}"/>
              </a:ext>
            </a:extLst>
          </p:cNvPr>
          <p:cNvPicPr>
            <a:picLocks noChangeAspect="1"/>
          </p:cNvPicPr>
          <p:nvPr/>
        </p:nvPicPr>
        <p:blipFill>
          <a:blip r:embed="rId3"/>
          <a:stretch>
            <a:fillRect/>
          </a:stretch>
        </p:blipFill>
        <p:spPr>
          <a:xfrm>
            <a:off x="5855495" y="303742"/>
            <a:ext cx="5064917" cy="6417204"/>
          </a:xfrm>
          <a:prstGeom prst="rect">
            <a:avLst/>
          </a:prstGeom>
        </p:spPr>
      </p:pic>
      <p:sp>
        <p:nvSpPr>
          <p:cNvPr id="4" name="Titolo 1">
            <a:extLst>
              <a:ext uri="{FF2B5EF4-FFF2-40B4-BE49-F238E27FC236}">
                <a16:creationId xmlns:a16="http://schemas.microsoft.com/office/drawing/2014/main" id="{63632E04-E5A1-8A26-DEB5-A50D24EB95B3}"/>
              </a:ext>
            </a:extLst>
          </p:cNvPr>
          <p:cNvSpPr>
            <a:spLocks noGrp="1"/>
          </p:cNvSpPr>
          <p:nvPr/>
        </p:nvSpPr>
        <p:spPr>
          <a:xfrm>
            <a:off x="379678" y="407194"/>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a:t>EXPLORE - Esploro</a:t>
            </a:r>
          </a:p>
        </p:txBody>
      </p:sp>
    </p:spTree>
    <p:extLst>
      <p:ext uri="{BB962C8B-B14F-4D97-AF65-F5344CB8AC3E}">
        <p14:creationId xmlns:p14="http://schemas.microsoft.com/office/powerpoint/2010/main" val="39017330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2" descr="Immagine che contiene testo&#10;&#10;Descrizione generata automaticamente">
            <a:extLst>
              <a:ext uri="{FF2B5EF4-FFF2-40B4-BE49-F238E27FC236}">
                <a16:creationId xmlns:a16="http://schemas.microsoft.com/office/drawing/2014/main" id="{F7AA1D99-EB81-0EDA-47B8-8C8CA75A32AE}"/>
              </a:ext>
            </a:extLst>
          </p:cNvPr>
          <p:cNvPicPr>
            <a:picLocks noChangeAspect="1"/>
          </p:cNvPicPr>
          <p:nvPr/>
        </p:nvPicPr>
        <p:blipFill>
          <a:blip r:embed="rId2"/>
          <a:stretch>
            <a:fillRect/>
          </a:stretch>
        </p:blipFill>
        <p:spPr>
          <a:xfrm>
            <a:off x="80963" y="186076"/>
            <a:ext cx="5469730" cy="6712067"/>
          </a:xfrm>
          <a:prstGeom prst="rect">
            <a:avLst/>
          </a:prstGeom>
        </p:spPr>
      </p:pic>
      <p:pic>
        <p:nvPicPr>
          <p:cNvPr id="3" name="Immagine 3" descr="Immagine che contiene testo&#10;&#10;Descrizione generata automaticamente">
            <a:extLst>
              <a:ext uri="{FF2B5EF4-FFF2-40B4-BE49-F238E27FC236}">
                <a16:creationId xmlns:a16="http://schemas.microsoft.com/office/drawing/2014/main" id="{5C4D27B4-AB9F-615C-0D04-E99A93303940}"/>
              </a:ext>
            </a:extLst>
          </p:cNvPr>
          <p:cNvPicPr>
            <a:picLocks noChangeAspect="1"/>
          </p:cNvPicPr>
          <p:nvPr/>
        </p:nvPicPr>
        <p:blipFill>
          <a:blip r:embed="rId3"/>
          <a:stretch>
            <a:fillRect/>
          </a:stretch>
        </p:blipFill>
        <p:spPr>
          <a:xfrm>
            <a:off x="6069807" y="291457"/>
            <a:ext cx="5481636" cy="4989210"/>
          </a:xfrm>
          <a:prstGeom prst="rect">
            <a:avLst/>
          </a:prstGeom>
        </p:spPr>
      </p:pic>
      <p:sp>
        <p:nvSpPr>
          <p:cNvPr id="4" name="CasellaDiTesto 3">
            <a:extLst>
              <a:ext uri="{FF2B5EF4-FFF2-40B4-BE49-F238E27FC236}">
                <a16:creationId xmlns:a16="http://schemas.microsoft.com/office/drawing/2014/main" id="{16347086-36F7-0540-1B45-B144C8170474}"/>
              </a:ext>
            </a:extLst>
          </p:cNvPr>
          <p:cNvSpPr txBox="1"/>
          <p:nvPr/>
        </p:nvSpPr>
        <p:spPr>
          <a:xfrm>
            <a:off x="6176962" y="5581650"/>
            <a:ext cx="2743200" cy="369332"/>
          </a:xfrm>
          <a:prstGeom prst="rect">
            <a:avLst/>
          </a:prstGeom>
          <a:solidFill>
            <a:schemeClr val="accent5"/>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4"/>
              </a:rPr>
              <a:t>https://urly.it/3f52s</a:t>
            </a:r>
            <a:r>
              <a:rPr lang="en-US">
                <a:ea typeface="+mn-lt"/>
                <a:cs typeface="+mn-lt"/>
              </a:rPr>
              <a:t> </a:t>
            </a:r>
            <a:endParaRPr lang="it-IT"/>
          </a:p>
        </p:txBody>
      </p:sp>
      <p:sp>
        <p:nvSpPr>
          <p:cNvPr id="5" name="CasellaDiTesto 4">
            <a:extLst>
              <a:ext uri="{FF2B5EF4-FFF2-40B4-BE49-F238E27FC236}">
                <a16:creationId xmlns:a16="http://schemas.microsoft.com/office/drawing/2014/main" id="{8A0C7650-5DE2-436C-4853-9BAB5D06BF7D}"/>
              </a:ext>
            </a:extLst>
          </p:cNvPr>
          <p:cNvSpPr txBox="1"/>
          <p:nvPr/>
        </p:nvSpPr>
        <p:spPr>
          <a:xfrm>
            <a:off x="9093994" y="5581650"/>
            <a:ext cx="2743200" cy="369332"/>
          </a:xfrm>
          <a:prstGeom prst="rect">
            <a:avLst/>
          </a:prstGeom>
          <a:solidFill>
            <a:schemeClr val="accent5"/>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5"/>
              </a:rPr>
              <a:t>https://urly.it/3f4_c</a:t>
            </a:r>
            <a:r>
              <a:rPr lang="en-US">
                <a:ea typeface="+mn-lt"/>
                <a:cs typeface="+mn-lt"/>
              </a:rPr>
              <a:t> </a:t>
            </a:r>
            <a:endParaRPr lang="it-IT"/>
          </a:p>
        </p:txBody>
      </p:sp>
      <p:sp>
        <p:nvSpPr>
          <p:cNvPr id="6" name="Titolo 4">
            <a:extLst>
              <a:ext uri="{FF2B5EF4-FFF2-40B4-BE49-F238E27FC236}">
                <a16:creationId xmlns:a16="http://schemas.microsoft.com/office/drawing/2014/main" id="{CBF75135-059D-0B66-EDDF-FB0177A98663}"/>
              </a:ext>
            </a:extLst>
          </p:cNvPr>
          <p:cNvSpPr>
            <a:spLocks noGrp="1"/>
          </p:cNvSpPr>
          <p:nvPr/>
        </p:nvSpPr>
        <p:spPr>
          <a:xfrm>
            <a:off x="5725583" y="6003131"/>
            <a:ext cx="6215417" cy="1320800"/>
          </a:xfrm>
          <a:prstGeom prst="rect">
            <a:avLst/>
          </a:prstGeom>
          <a:solidFill>
            <a:schemeClr val="bg1"/>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a:t>EXPLAIN – Leggo e rifletto</a:t>
            </a:r>
          </a:p>
        </p:txBody>
      </p:sp>
    </p:spTree>
    <p:extLst>
      <p:ext uri="{BB962C8B-B14F-4D97-AF65-F5344CB8AC3E}">
        <p14:creationId xmlns:p14="http://schemas.microsoft.com/office/powerpoint/2010/main" val="42056721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2" descr="Immagine che contiene tavolo&#10;&#10;Descrizione generata automaticamente">
            <a:extLst>
              <a:ext uri="{FF2B5EF4-FFF2-40B4-BE49-F238E27FC236}">
                <a16:creationId xmlns:a16="http://schemas.microsoft.com/office/drawing/2014/main" id="{77D6A3FA-2B9C-2433-88C6-6C53FAE669F4}"/>
              </a:ext>
            </a:extLst>
          </p:cNvPr>
          <p:cNvPicPr>
            <a:picLocks noChangeAspect="1"/>
          </p:cNvPicPr>
          <p:nvPr/>
        </p:nvPicPr>
        <p:blipFill>
          <a:blip r:embed="rId2"/>
          <a:stretch>
            <a:fillRect/>
          </a:stretch>
        </p:blipFill>
        <p:spPr>
          <a:xfrm>
            <a:off x="1759744" y="1063397"/>
            <a:ext cx="8934449" cy="4897893"/>
          </a:xfrm>
          <a:prstGeom prst="rect">
            <a:avLst/>
          </a:prstGeom>
        </p:spPr>
      </p:pic>
    </p:spTree>
    <p:extLst>
      <p:ext uri="{BB962C8B-B14F-4D97-AF65-F5344CB8AC3E}">
        <p14:creationId xmlns:p14="http://schemas.microsoft.com/office/powerpoint/2010/main" val="33570261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2" descr="Immagine che contiene testo&#10;&#10;Descrizione generata automaticamente">
            <a:extLst>
              <a:ext uri="{FF2B5EF4-FFF2-40B4-BE49-F238E27FC236}">
                <a16:creationId xmlns:a16="http://schemas.microsoft.com/office/drawing/2014/main" id="{B63F0FAA-FDAA-B821-9AD6-7885A66FB33F}"/>
              </a:ext>
            </a:extLst>
          </p:cNvPr>
          <p:cNvPicPr>
            <a:picLocks noChangeAspect="1"/>
          </p:cNvPicPr>
          <p:nvPr/>
        </p:nvPicPr>
        <p:blipFill>
          <a:blip r:embed="rId2"/>
          <a:stretch>
            <a:fillRect/>
          </a:stretch>
        </p:blipFill>
        <p:spPr>
          <a:xfrm>
            <a:off x="461962" y="275323"/>
            <a:ext cx="5231606" cy="6402603"/>
          </a:xfrm>
          <a:prstGeom prst="rect">
            <a:avLst/>
          </a:prstGeom>
        </p:spPr>
      </p:pic>
      <p:pic>
        <p:nvPicPr>
          <p:cNvPr id="3" name="Immagine 3" descr="Immagine che contiene tavolo&#10;&#10;Descrizione generata automaticamente">
            <a:extLst>
              <a:ext uri="{FF2B5EF4-FFF2-40B4-BE49-F238E27FC236}">
                <a16:creationId xmlns:a16="http://schemas.microsoft.com/office/drawing/2014/main" id="{0E98E030-A1E9-25B8-A2A1-D461E68095F2}"/>
              </a:ext>
            </a:extLst>
          </p:cNvPr>
          <p:cNvPicPr>
            <a:picLocks noChangeAspect="1"/>
          </p:cNvPicPr>
          <p:nvPr/>
        </p:nvPicPr>
        <p:blipFill>
          <a:blip r:embed="rId3"/>
          <a:stretch>
            <a:fillRect/>
          </a:stretch>
        </p:blipFill>
        <p:spPr>
          <a:xfrm>
            <a:off x="5772150" y="1835051"/>
            <a:ext cx="5231606" cy="3640335"/>
          </a:xfrm>
          <a:prstGeom prst="rect">
            <a:avLst/>
          </a:prstGeom>
        </p:spPr>
      </p:pic>
      <p:sp>
        <p:nvSpPr>
          <p:cNvPr id="7" name="CasellaDiTesto 6">
            <a:extLst>
              <a:ext uri="{FF2B5EF4-FFF2-40B4-BE49-F238E27FC236}">
                <a16:creationId xmlns:a16="http://schemas.microsoft.com/office/drawing/2014/main" id="{6C7E6756-C2A5-8942-DCB7-8E03B0E21779}"/>
              </a:ext>
            </a:extLst>
          </p:cNvPr>
          <p:cNvSpPr txBox="1"/>
          <p:nvPr/>
        </p:nvSpPr>
        <p:spPr>
          <a:xfrm>
            <a:off x="6010275" y="5748337"/>
            <a:ext cx="2743200" cy="646331"/>
          </a:xfrm>
          <a:prstGeom prst="rect">
            <a:avLst/>
          </a:prstGeom>
          <a:solidFill>
            <a:schemeClr val="accent5"/>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https://gat.to/zt21k</a:t>
            </a:r>
            <a:r>
              <a:rPr lang="en-US"/>
              <a:t> </a:t>
            </a:r>
            <a:endParaRPr lang="it-IT"/>
          </a:p>
          <a:p>
            <a:r>
              <a:rPr lang="en-US">
                <a:hlinkClick r:id="rId5"/>
              </a:rPr>
              <a:t>https://gat.to/x1qch</a:t>
            </a:r>
            <a:r>
              <a:rPr lang="en-US"/>
              <a:t> </a:t>
            </a:r>
            <a:endParaRPr lang="it-IT"/>
          </a:p>
        </p:txBody>
      </p:sp>
      <p:sp>
        <p:nvSpPr>
          <p:cNvPr id="8" name="CasellaDiTesto 7">
            <a:extLst>
              <a:ext uri="{FF2B5EF4-FFF2-40B4-BE49-F238E27FC236}">
                <a16:creationId xmlns:a16="http://schemas.microsoft.com/office/drawing/2014/main" id="{360EDED3-A5DF-B09A-5DE4-41AD775113E4}"/>
              </a:ext>
            </a:extLst>
          </p:cNvPr>
          <p:cNvSpPr txBox="1"/>
          <p:nvPr/>
        </p:nvSpPr>
        <p:spPr>
          <a:xfrm>
            <a:off x="9260681" y="5474494"/>
            <a:ext cx="2743200" cy="1200329"/>
          </a:xfrm>
          <a:prstGeom prst="rect">
            <a:avLst/>
          </a:prstGeom>
          <a:solidFill>
            <a:schemeClr val="accent5"/>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a:t>Video dimostrativo: </a:t>
            </a:r>
            <a:r>
              <a:rPr lang="it-IT">
                <a:hlinkClick r:id="rId6"/>
              </a:rPr>
              <a:t>https://www.youtube.com/watch?v=-yspuKUqaTc&amp;t=3s</a:t>
            </a:r>
            <a:r>
              <a:rPr lang="it-IT"/>
              <a:t> </a:t>
            </a:r>
          </a:p>
        </p:txBody>
      </p:sp>
      <p:sp>
        <p:nvSpPr>
          <p:cNvPr id="9" name="CasellaDiTesto 8">
            <a:extLst>
              <a:ext uri="{FF2B5EF4-FFF2-40B4-BE49-F238E27FC236}">
                <a16:creationId xmlns:a16="http://schemas.microsoft.com/office/drawing/2014/main" id="{E039F273-3CDC-7B42-3C4F-A4749D8B7764}"/>
              </a:ext>
            </a:extLst>
          </p:cNvPr>
          <p:cNvSpPr txBox="1"/>
          <p:nvPr/>
        </p:nvSpPr>
        <p:spPr>
          <a:xfrm>
            <a:off x="1223962" y="6212681"/>
            <a:ext cx="2743200" cy="369332"/>
          </a:xfrm>
          <a:prstGeom prst="rect">
            <a:avLst/>
          </a:prstGeom>
          <a:solidFill>
            <a:schemeClr val="accent5"/>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7"/>
              </a:rPr>
              <a:t>https://gat.to/kwllj</a:t>
            </a:r>
            <a:r>
              <a:rPr lang="en-US"/>
              <a:t> </a:t>
            </a:r>
            <a:endParaRPr lang="it-IT"/>
          </a:p>
        </p:txBody>
      </p:sp>
      <p:sp>
        <p:nvSpPr>
          <p:cNvPr id="10" name="Titolo 4">
            <a:extLst>
              <a:ext uri="{FF2B5EF4-FFF2-40B4-BE49-F238E27FC236}">
                <a16:creationId xmlns:a16="http://schemas.microsoft.com/office/drawing/2014/main" id="{B9AB1B0F-594E-EAB0-FE1F-8E5CF0E63449}"/>
              </a:ext>
            </a:extLst>
          </p:cNvPr>
          <p:cNvSpPr>
            <a:spLocks noGrp="1"/>
          </p:cNvSpPr>
          <p:nvPr/>
        </p:nvSpPr>
        <p:spPr>
          <a:xfrm>
            <a:off x="6009836" y="537749"/>
            <a:ext cx="3084075" cy="1296988"/>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a:t>ELABORATE - Laboratori</a:t>
            </a:r>
          </a:p>
        </p:txBody>
      </p:sp>
    </p:spTree>
    <p:extLst>
      <p:ext uri="{BB962C8B-B14F-4D97-AF65-F5344CB8AC3E}">
        <p14:creationId xmlns:p14="http://schemas.microsoft.com/office/powerpoint/2010/main" val="23479403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5B6BD2-338A-17AE-80C6-AEBF692E6048}"/>
              </a:ext>
            </a:extLst>
          </p:cNvPr>
          <p:cNvSpPr>
            <a:spLocks noGrp="1"/>
          </p:cNvSpPr>
          <p:nvPr>
            <p:ph type="ctrTitle"/>
          </p:nvPr>
        </p:nvSpPr>
        <p:spPr/>
        <p:txBody>
          <a:bodyPr/>
          <a:lstStyle/>
          <a:p>
            <a:r>
              <a:rPr lang="it-IT"/>
              <a:t>Ulteriori laboratori</a:t>
            </a:r>
          </a:p>
        </p:txBody>
      </p:sp>
      <p:sp>
        <p:nvSpPr>
          <p:cNvPr id="3" name="Sottotitolo 2">
            <a:extLst>
              <a:ext uri="{FF2B5EF4-FFF2-40B4-BE49-F238E27FC236}">
                <a16:creationId xmlns:a16="http://schemas.microsoft.com/office/drawing/2014/main" id="{920961AE-F6C2-B777-354F-532F0FF0630F}"/>
              </a:ext>
            </a:extLst>
          </p:cNvPr>
          <p:cNvSpPr>
            <a:spLocks noGrp="1"/>
          </p:cNvSpPr>
          <p:nvPr>
            <p:ph type="subTitle" idx="1"/>
          </p:nvPr>
        </p:nvSpPr>
        <p:spPr/>
        <p:txBody>
          <a:bodyPr/>
          <a:lstStyle/>
          <a:p>
            <a:endParaRPr lang="it-IT"/>
          </a:p>
        </p:txBody>
      </p:sp>
    </p:spTree>
    <p:extLst>
      <p:ext uri="{BB962C8B-B14F-4D97-AF65-F5344CB8AC3E}">
        <p14:creationId xmlns:p14="http://schemas.microsoft.com/office/powerpoint/2010/main" val="33768401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2">
            <a:extLst>
              <a:ext uri="{FF2B5EF4-FFF2-40B4-BE49-F238E27FC236}">
                <a16:creationId xmlns:a16="http://schemas.microsoft.com/office/drawing/2014/main" id="{BF983B28-F04E-F0F5-6794-1A4B8792B741}"/>
              </a:ext>
            </a:extLst>
          </p:cNvPr>
          <p:cNvPicPr>
            <a:picLocks noChangeAspect="1"/>
          </p:cNvPicPr>
          <p:nvPr/>
        </p:nvPicPr>
        <p:blipFill>
          <a:blip r:embed="rId2"/>
          <a:stretch>
            <a:fillRect/>
          </a:stretch>
        </p:blipFill>
        <p:spPr>
          <a:xfrm>
            <a:off x="1902619" y="1259898"/>
            <a:ext cx="9232104" cy="5433578"/>
          </a:xfrm>
          <a:prstGeom prst="rect">
            <a:avLst/>
          </a:prstGeom>
        </p:spPr>
      </p:pic>
      <p:sp>
        <p:nvSpPr>
          <p:cNvPr id="3" name="Titolo 2">
            <a:extLst>
              <a:ext uri="{FF2B5EF4-FFF2-40B4-BE49-F238E27FC236}">
                <a16:creationId xmlns:a16="http://schemas.microsoft.com/office/drawing/2014/main" id="{F9BE4C84-B218-36B4-539C-D9A2D88E2167}"/>
              </a:ext>
            </a:extLst>
          </p:cNvPr>
          <p:cNvSpPr>
            <a:spLocks noGrp="1"/>
          </p:cNvSpPr>
          <p:nvPr>
            <p:ph type="title"/>
          </p:nvPr>
        </p:nvSpPr>
        <p:spPr/>
        <p:txBody>
          <a:bodyPr/>
          <a:lstStyle/>
          <a:p>
            <a:r>
              <a:rPr lang="it-IT"/>
              <a:t>1- Piante e animali</a:t>
            </a:r>
          </a:p>
        </p:txBody>
      </p:sp>
      <p:sp>
        <p:nvSpPr>
          <p:cNvPr id="4" name="CasellaDiTesto 3">
            <a:extLst>
              <a:ext uri="{FF2B5EF4-FFF2-40B4-BE49-F238E27FC236}">
                <a16:creationId xmlns:a16="http://schemas.microsoft.com/office/drawing/2014/main" id="{90E041AC-E322-2428-52AA-106D572CB4D7}"/>
              </a:ext>
            </a:extLst>
          </p:cNvPr>
          <p:cNvSpPr txBox="1"/>
          <p:nvPr/>
        </p:nvSpPr>
        <p:spPr>
          <a:xfrm>
            <a:off x="3367088" y="1271586"/>
            <a:ext cx="742950"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it-IT" sz="1600" b="1">
                <a:solidFill>
                  <a:srgbClr val="54A021"/>
                </a:solidFill>
              </a:rPr>
              <a:t>Storia</a:t>
            </a:r>
          </a:p>
        </p:txBody>
      </p:sp>
    </p:spTree>
    <p:extLst>
      <p:ext uri="{BB962C8B-B14F-4D97-AF65-F5344CB8AC3E}">
        <p14:creationId xmlns:p14="http://schemas.microsoft.com/office/powerpoint/2010/main" val="40360870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2" descr="Immagine che contiene testo&#10;&#10;Descrizione generata automaticamente">
            <a:extLst>
              <a:ext uri="{FF2B5EF4-FFF2-40B4-BE49-F238E27FC236}">
                <a16:creationId xmlns:a16="http://schemas.microsoft.com/office/drawing/2014/main" id="{14C985D0-2A3D-AEE4-C270-7F8C240DB204}"/>
              </a:ext>
            </a:extLst>
          </p:cNvPr>
          <p:cNvPicPr>
            <a:picLocks noChangeAspect="1"/>
          </p:cNvPicPr>
          <p:nvPr/>
        </p:nvPicPr>
        <p:blipFill>
          <a:blip r:embed="rId2"/>
          <a:stretch>
            <a:fillRect/>
          </a:stretch>
        </p:blipFill>
        <p:spPr>
          <a:xfrm>
            <a:off x="6915152" y="854535"/>
            <a:ext cx="4826791" cy="5827586"/>
          </a:xfrm>
          <a:prstGeom prst="rect">
            <a:avLst/>
          </a:prstGeom>
        </p:spPr>
      </p:pic>
      <p:sp>
        <p:nvSpPr>
          <p:cNvPr id="3" name="Titolo 2">
            <a:extLst>
              <a:ext uri="{FF2B5EF4-FFF2-40B4-BE49-F238E27FC236}">
                <a16:creationId xmlns:a16="http://schemas.microsoft.com/office/drawing/2014/main" id="{B6DFD10C-9115-7BAA-2F89-A44B99D65332}"/>
              </a:ext>
            </a:extLst>
          </p:cNvPr>
          <p:cNvSpPr>
            <a:spLocks noGrp="1"/>
          </p:cNvSpPr>
          <p:nvPr>
            <p:ph type="title"/>
          </p:nvPr>
        </p:nvSpPr>
        <p:spPr/>
        <p:txBody>
          <a:bodyPr/>
          <a:lstStyle/>
          <a:p>
            <a:r>
              <a:rPr lang="it-IT"/>
              <a:t>3- Come è fatto il DNA?</a:t>
            </a:r>
          </a:p>
        </p:txBody>
      </p:sp>
      <p:pic>
        <p:nvPicPr>
          <p:cNvPr id="4" name="Immagine 4">
            <a:extLst>
              <a:ext uri="{FF2B5EF4-FFF2-40B4-BE49-F238E27FC236}">
                <a16:creationId xmlns:a16="http://schemas.microsoft.com/office/drawing/2014/main" id="{EF10DEB7-8933-BAEA-B3AB-539DBF4B388D}"/>
              </a:ext>
            </a:extLst>
          </p:cNvPr>
          <p:cNvPicPr>
            <a:picLocks noChangeAspect="1"/>
          </p:cNvPicPr>
          <p:nvPr/>
        </p:nvPicPr>
        <p:blipFill>
          <a:blip r:embed="rId3"/>
          <a:stretch>
            <a:fillRect/>
          </a:stretch>
        </p:blipFill>
        <p:spPr>
          <a:xfrm>
            <a:off x="1604962" y="1273197"/>
            <a:ext cx="4410074" cy="5418887"/>
          </a:xfrm>
          <a:prstGeom prst="rect">
            <a:avLst/>
          </a:prstGeom>
        </p:spPr>
      </p:pic>
    </p:spTree>
    <p:extLst>
      <p:ext uri="{BB962C8B-B14F-4D97-AF65-F5344CB8AC3E}">
        <p14:creationId xmlns:p14="http://schemas.microsoft.com/office/powerpoint/2010/main" val="29791505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2">
            <a:extLst>
              <a:ext uri="{FF2B5EF4-FFF2-40B4-BE49-F238E27FC236}">
                <a16:creationId xmlns:a16="http://schemas.microsoft.com/office/drawing/2014/main" id="{27E40C3D-CE3A-435D-C60C-FA081D605908}"/>
              </a:ext>
            </a:extLst>
          </p:cNvPr>
          <p:cNvPicPr>
            <a:picLocks noChangeAspect="1"/>
          </p:cNvPicPr>
          <p:nvPr/>
        </p:nvPicPr>
        <p:blipFill>
          <a:blip r:embed="rId2"/>
          <a:stretch>
            <a:fillRect/>
          </a:stretch>
        </p:blipFill>
        <p:spPr>
          <a:xfrm>
            <a:off x="1616869" y="1127362"/>
            <a:ext cx="5529261" cy="5674839"/>
          </a:xfrm>
          <a:prstGeom prst="rect">
            <a:avLst/>
          </a:prstGeom>
        </p:spPr>
      </p:pic>
      <p:sp>
        <p:nvSpPr>
          <p:cNvPr id="3" name="Titolo 2">
            <a:extLst>
              <a:ext uri="{FF2B5EF4-FFF2-40B4-BE49-F238E27FC236}">
                <a16:creationId xmlns:a16="http://schemas.microsoft.com/office/drawing/2014/main" id="{0C29159F-E828-DF0F-AB11-E6E541F9E520}"/>
              </a:ext>
            </a:extLst>
          </p:cNvPr>
          <p:cNvSpPr>
            <a:spLocks noGrp="1"/>
          </p:cNvSpPr>
          <p:nvPr>
            <p:ph type="title"/>
          </p:nvPr>
        </p:nvSpPr>
        <p:spPr/>
        <p:txBody>
          <a:bodyPr/>
          <a:lstStyle/>
          <a:p>
            <a:r>
              <a:rPr lang="it-IT"/>
              <a:t>4-Come si riproducono le cellule?</a:t>
            </a:r>
          </a:p>
        </p:txBody>
      </p:sp>
    </p:spTree>
    <p:extLst>
      <p:ext uri="{BB962C8B-B14F-4D97-AF65-F5344CB8AC3E}">
        <p14:creationId xmlns:p14="http://schemas.microsoft.com/office/powerpoint/2010/main" val="18019021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2">
            <a:extLst>
              <a:ext uri="{FF2B5EF4-FFF2-40B4-BE49-F238E27FC236}">
                <a16:creationId xmlns:a16="http://schemas.microsoft.com/office/drawing/2014/main" id="{5A9EC30D-E95A-3A82-30E5-D3509185D75E}"/>
              </a:ext>
            </a:extLst>
          </p:cNvPr>
          <p:cNvPicPr>
            <a:picLocks noChangeAspect="1"/>
          </p:cNvPicPr>
          <p:nvPr/>
        </p:nvPicPr>
        <p:blipFill>
          <a:blip r:embed="rId2"/>
          <a:stretch>
            <a:fillRect/>
          </a:stretch>
        </p:blipFill>
        <p:spPr>
          <a:xfrm>
            <a:off x="366712" y="337155"/>
            <a:ext cx="4838698" cy="6326564"/>
          </a:xfrm>
          <a:prstGeom prst="rect">
            <a:avLst/>
          </a:prstGeom>
        </p:spPr>
      </p:pic>
      <p:sp>
        <p:nvSpPr>
          <p:cNvPr id="3" name="CasellaDiTesto 2">
            <a:extLst>
              <a:ext uri="{FF2B5EF4-FFF2-40B4-BE49-F238E27FC236}">
                <a16:creationId xmlns:a16="http://schemas.microsoft.com/office/drawing/2014/main" id="{F9DFF19A-2356-4753-21FC-50C1F4B026B7}"/>
              </a:ext>
            </a:extLst>
          </p:cNvPr>
          <p:cNvSpPr txBox="1"/>
          <p:nvPr/>
        </p:nvSpPr>
        <p:spPr>
          <a:xfrm>
            <a:off x="366712" y="1021556"/>
            <a:ext cx="3910012" cy="120032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200">
                <a:solidFill>
                  <a:srgbClr val="3C4043"/>
                </a:solidFill>
                <a:latin typeface="Roboto"/>
                <a:ea typeface="Roboto"/>
              </a:rPr>
              <a:t>- accedi al sito Il bambino ricercatore inquadrando il QR code o digitando il link </a:t>
            </a:r>
            <a:r>
              <a:rPr lang="it-IT" sz="1200">
                <a:solidFill>
                  <a:srgbClr val="1A73E8"/>
                </a:solidFill>
                <a:latin typeface="Roboto"/>
                <a:ea typeface="Roboto"/>
                <a:hlinkClick r:id="rId3"/>
              </a:rPr>
              <a:t>https://gat.to/xe4t0</a:t>
            </a:r>
            <a:br>
              <a:rPr lang="it-IT" sz="1200"/>
            </a:br>
            <a:r>
              <a:rPr lang="it-IT" sz="1200">
                <a:solidFill>
                  <a:srgbClr val="3C4043"/>
                </a:solidFill>
                <a:latin typeface="Roboto"/>
                <a:ea typeface="Roboto"/>
              </a:rPr>
              <a:t>oppure</a:t>
            </a:r>
            <a:br>
              <a:rPr lang="it-IT" sz="1200"/>
            </a:br>
            <a:r>
              <a:rPr lang="it-IT" sz="1200">
                <a:solidFill>
                  <a:srgbClr val="3C4043"/>
                </a:solidFill>
                <a:latin typeface="Roboto"/>
                <a:ea typeface="Roboto"/>
              </a:rPr>
              <a:t>- accedi alla classe virtuale inquadrando il QR code o digitando il link </a:t>
            </a:r>
            <a:r>
              <a:rPr lang="it-IT" sz="1200">
                <a:solidFill>
                  <a:srgbClr val="1A73E8"/>
                </a:solidFill>
                <a:latin typeface="Roboto"/>
                <a:ea typeface="Roboto"/>
                <a:hlinkClick r:id="rId4"/>
              </a:rPr>
              <a:t>https://gat.to/ml7q8</a:t>
            </a:r>
            <a:r>
              <a:rPr lang="it-IT" sz="1200">
                <a:solidFill>
                  <a:srgbClr val="3C4043"/>
                </a:solidFill>
                <a:latin typeface="Roboto"/>
                <a:ea typeface="Roboto"/>
              </a:rPr>
              <a:t> e clicca sul microscopio</a:t>
            </a:r>
            <a:endParaRPr lang="it-IT" sz="1200"/>
          </a:p>
        </p:txBody>
      </p:sp>
      <p:pic>
        <p:nvPicPr>
          <p:cNvPr id="5" name="Immagine 6" descr="Immagine che contiene testo&#10;&#10;Descrizione generata automaticamente">
            <a:extLst>
              <a:ext uri="{FF2B5EF4-FFF2-40B4-BE49-F238E27FC236}">
                <a16:creationId xmlns:a16="http://schemas.microsoft.com/office/drawing/2014/main" id="{48BBDCA2-6D8F-B60E-65D1-D5B5D14F2789}"/>
              </a:ext>
            </a:extLst>
          </p:cNvPr>
          <p:cNvPicPr>
            <a:picLocks noChangeAspect="1"/>
          </p:cNvPicPr>
          <p:nvPr/>
        </p:nvPicPr>
        <p:blipFill>
          <a:blip r:embed="rId5"/>
          <a:stretch>
            <a:fillRect/>
          </a:stretch>
        </p:blipFill>
        <p:spPr>
          <a:xfrm>
            <a:off x="7001107" y="1085989"/>
            <a:ext cx="4220736" cy="2344266"/>
          </a:xfrm>
          <a:prstGeom prst="rect">
            <a:avLst/>
          </a:prstGeom>
        </p:spPr>
      </p:pic>
      <p:sp>
        <p:nvSpPr>
          <p:cNvPr id="7" name="Freccia in giù 6">
            <a:extLst>
              <a:ext uri="{FF2B5EF4-FFF2-40B4-BE49-F238E27FC236}">
                <a16:creationId xmlns:a16="http://schemas.microsoft.com/office/drawing/2014/main" id="{D60398F7-25FD-61A6-4E90-64B61F28F9FF}"/>
              </a:ext>
            </a:extLst>
          </p:cNvPr>
          <p:cNvSpPr/>
          <p:nvPr/>
        </p:nvSpPr>
        <p:spPr>
          <a:xfrm rot="16200000">
            <a:off x="7422984" y="2253008"/>
            <a:ext cx="353122" cy="57614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itolo 1">
            <a:extLst>
              <a:ext uri="{FF2B5EF4-FFF2-40B4-BE49-F238E27FC236}">
                <a16:creationId xmlns:a16="http://schemas.microsoft.com/office/drawing/2014/main" id="{E9DC5297-56CD-F77E-376D-34206DA3A4DE}"/>
              </a:ext>
            </a:extLst>
          </p:cNvPr>
          <p:cNvSpPr>
            <a:spLocks noGrp="1"/>
          </p:cNvSpPr>
          <p:nvPr/>
        </p:nvSpPr>
        <p:spPr>
          <a:xfrm>
            <a:off x="5856553" y="4157663"/>
            <a:ext cx="3917512" cy="1332706"/>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a:t>Gioco e imparo</a:t>
            </a:r>
          </a:p>
        </p:txBody>
      </p:sp>
    </p:spTree>
    <p:extLst>
      <p:ext uri="{BB962C8B-B14F-4D97-AF65-F5344CB8AC3E}">
        <p14:creationId xmlns:p14="http://schemas.microsoft.com/office/powerpoint/2010/main" val="4195280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Picture 4" descr="Punto interrogativo su sfondo verde pastello">
            <a:extLst>
              <a:ext uri="{FF2B5EF4-FFF2-40B4-BE49-F238E27FC236}">
                <a16:creationId xmlns:a16="http://schemas.microsoft.com/office/drawing/2014/main" id="{2F59905E-D006-4950-8387-45E3AB7D430F}"/>
              </a:ext>
            </a:extLst>
          </p:cNvPr>
          <p:cNvPicPr>
            <a:picLocks noChangeAspect="1"/>
          </p:cNvPicPr>
          <p:nvPr/>
        </p:nvPicPr>
        <p:blipFill rotWithShape="1">
          <a:blip r:embed="rId2">
            <a:duotone>
              <a:prstClr val="black"/>
              <a:prstClr val="white"/>
            </a:duotone>
          </a:blip>
          <a:srcRect l="29759" r="-7" b="9085"/>
          <a:stretch/>
        </p:blipFill>
        <p:spPr>
          <a:xfrm>
            <a:off x="5123543" y="-1"/>
            <a:ext cx="7065281" cy="6858001"/>
          </a:xfrm>
          <a:custGeom>
            <a:avLst/>
            <a:gdLst/>
            <a:ahLst/>
            <a:cxnLst/>
            <a:rect l="l" t="t" r="r" b="b"/>
            <a:pathLst>
              <a:path w="7065281" h="6858001">
                <a:moveTo>
                  <a:pt x="379987" y="0"/>
                </a:moveTo>
                <a:lnTo>
                  <a:pt x="7065281" y="0"/>
                </a:lnTo>
                <a:lnTo>
                  <a:pt x="7065281" y="6858001"/>
                </a:lnTo>
                <a:lnTo>
                  <a:pt x="27809" y="6858001"/>
                </a:lnTo>
                <a:lnTo>
                  <a:pt x="1803228" y="4521201"/>
                </a:lnTo>
                <a:close/>
                <a:moveTo>
                  <a:pt x="0" y="0"/>
                </a:moveTo>
                <a:lnTo>
                  <a:pt x="379987" y="0"/>
                </a:lnTo>
                <a:lnTo>
                  <a:pt x="0" y="407"/>
                </a:lnTo>
                <a:close/>
              </a:path>
            </a:pathLst>
          </a:custGeom>
        </p:spPr>
      </p:pic>
      <p:sp>
        <p:nvSpPr>
          <p:cNvPr id="2" name="Titolo 1">
            <a:extLst>
              <a:ext uri="{FF2B5EF4-FFF2-40B4-BE49-F238E27FC236}">
                <a16:creationId xmlns:a16="http://schemas.microsoft.com/office/drawing/2014/main" id="{F66CECD9-D196-4501-A59B-852D93FA0603}"/>
              </a:ext>
            </a:extLst>
          </p:cNvPr>
          <p:cNvSpPr>
            <a:spLocks noGrp="1"/>
          </p:cNvSpPr>
          <p:nvPr>
            <p:ph type="title"/>
          </p:nvPr>
        </p:nvSpPr>
        <p:spPr>
          <a:xfrm>
            <a:off x="812640" y="1734026"/>
            <a:ext cx="5123515" cy="2369093"/>
          </a:xfrm>
        </p:spPr>
        <p:txBody>
          <a:bodyPr vert="horz" lIns="91440" tIns="45720" rIns="91440" bIns="45720" rtlCol="0" anchor="b">
            <a:noAutofit/>
          </a:bodyPr>
          <a:lstStyle/>
          <a:p>
            <a:pPr>
              <a:spcBef>
                <a:spcPts val="1000"/>
              </a:spcBef>
            </a:pPr>
            <a:br>
              <a:rPr lang="it-IT" sz="4000" dirty="0"/>
            </a:br>
            <a:r>
              <a:rPr lang="it-IT" sz="4000" dirty="0"/>
              <a:t>Approccio</a:t>
            </a:r>
          </a:p>
        </p:txBody>
      </p:sp>
      <p:cxnSp>
        <p:nvCxnSpPr>
          <p:cNvPr id="21" name="Straight Connector 20">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4349680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0" name="Rectangle 19">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magine 2">
            <a:extLst>
              <a:ext uri="{FF2B5EF4-FFF2-40B4-BE49-F238E27FC236}">
                <a16:creationId xmlns:a16="http://schemas.microsoft.com/office/drawing/2014/main" id="{DC58C8FB-B758-EC47-1AF3-822A830B84FC}"/>
              </a:ext>
            </a:extLst>
          </p:cNvPr>
          <p:cNvPicPr>
            <a:picLocks noChangeAspect="1"/>
          </p:cNvPicPr>
          <p:nvPr/>
        </p:nvPicPr>
        <p:blipFill rotWithShape="1">
          <a:blip r:embed="rId2"/>
          <a:srcRect l="168" r="14720" b="1"/>
          <a:stretch/>
        </p:blipFill>
        <p:spPr>
          <a:xfrm>
            <a:off x="568452" y="571500"/>
            <a:ext cx="11055096" cy="5715000"/>
          </a:xfrm>
          <a:prstGeom prst="rect">
            <a:avLst/>
          </a:prstGeom>
        </p:spPr>
      </p:pic>
      <p:sp>
        <p:nvSpPr>
          <p:cNvPr id="3" name="CasellaDiTesto 2">
            <a:extLst>
              <a:ext uri="{FF2B5EF4-FFF2-40B4-BE49-F238E27FC236}">
                <a16:creationId xmlns:a16="http://schemas.microsoft.com/office/drawing/2014/main" id="{240A85D4-130F-A801-D442-3D3DABB71254}"/>
              </a:ext>
            </a:extLst>
          </p:cNvPr>
          <p:cNvSpPr txBox="1"/>
          <p:nvPr/>
        </p:nvSpPr>
        <p:spPr>
          <a:xfrm>
            <a:off x="795337" y="5474494"/>
            <a:ext cx="2743200" cy="646331"/>
          </a:xfrm>
          <a:prstGeom prst="rect">
            <a:avLst/>
          </a:prstGeom>
          <a:solidFill>
            <a:schemeClr val="accent5"/>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https://learningapps.org/watch?v=pofgcxpuk21</a:t>
            </a:r>
            <a:r>
              <a:rPr lang="en-US"/>
              <a:t> </a:t>
            </a:r>
            <a:endParaRPr lang="it-IT"/>
          </a:p>
        </p:txBody>
      </p:sp>
    </p:spTree>
    <p:extLst>
      <p:ext uri="{BB962C8B-B14F-4D97-AF65-F5344CB8AC3E}">
        <p14:creationId xmlns:p14="http://schemas.microsoft.com/office/powerpoint/2010/main" val="15593101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2" descr="Immagine che contiene testo&#10;&#10;Descrizione generata automaticamente">
            <a:extLst>
              <a:ext uri="{FF2B5EF4-FFF2-40B4-BE49-F238E27FC236}">
                <a16:creationId xmlns:a16="http://schemas.microsoft.com/office/drawing/2014/main" id="{3134BA34-3F1C-E61C-E79A-2273E7C2B35E}"/>
              </a:ext>
            </a:extLst>
          </p:cNvPr>
          <p:cNvPicPr>
            <a:picLocks noChangeAspect="1"/>
          </p:cNvPicPr>
          <p:nvPr/>
        </p:nvPicPr>
        <p:blipFill>
          <a:blip r:embed="rId2"/>
          <a:stretch>
            <a:fillRect/>
          </a:stretch>
        </p:blipFill>
        <p:spPr>
          <a:xfrm>
            <a:off x="3920650" y="87464"/>
            <a:ext cx="4184544" cy="6833036"/>
          </a:xfrm>
          <a:prstGeom prst="rect">
            <a:avLst/>
          </a:prstGeom>
        </p:spPr>
      </p:pic>
      <p:sp>
        <p:nvSpPr>
          <p:cNvPr id="3" name="Titolo 1">
            <a:extLst>
              <a:ext uri="{FF2B5EF4-FFF2-40B4-BE49-F238E27FC236}">
                <a16:creationId xmlns:a16="http://schemas.microsoft.com/office/drawing/2014/main" id="{6433325F-B6D0-C895-065B-3B32BA900AA1}"/>
              </a:ext>
            </a:extLst>
          </p:cNvPr>
          <p:cNvSpPr>
            <a:spLocks noGrp="1"/>
          </p:cNvSpPr>
          <p:nvPr/>
        </p:nvSpPr>
        <p:spPr>
          <a:xfrm>
            <a:off x="308241" y="1609725"/>
            <a:ext cx="3060262" cy="1320800"/>
          </a:xfrm>
          <a:prstGeom prst="rect">
            <a:avLst/>
          </a:prstGeom>
        </p:spPr>
        <p:txBody>
          <a:bodyPr vert="horz" lIns="91440" tIns="45720" rIns="91440" bIns="45720" rtlCol="0" anchor="t">
            <a:normAutofit fontScale="9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a:t>EVALUATE –Verifico le mie conoscenze</a:t>
            </a:r>
          </a:p>
        </p:txBody>
      </p:sp>
    </p:spTree>
    <p:extLst>
      <p:ext uri="{BB962C8B-B14F-4D97-AF65-F5344CB8AC3E}">
        <p14:creationId xmlns:p14="http://schemas.microsoft.com/office/powerpoint/2010/main" val="15300898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2">
            <a:extLst>
              <a:ext uri="{FF2B5EF4-FFF2-40B4-BE49-F238E27FC236}">
                <a16:creationId xmlns:a16="http://schemas.microsoft.com/office/drawing/2014/main" id="{C0B4CFE5-81B7-7432-1C14-22903B01765E}"/>
              </a:ext>
            </a:extLst>
          </p:cNvPr>
          <p:cNvPicPr>
            <a:picLocks noChangeAspect="1"/>
          </p:cNvPicPr>
          <p:nvPr/>
        </p:nvPicPr>
        <p:blipFill>
          <a:blip r:embed="rId2"/>
          <a:stretch>
            <a:fillRect/>
          </a:stretch>
        </p:blipFill>
        <p:spPr>
          <a:xfrm>
            <a:off x="4295775" y="1588028"/>
            <a:ext cx="4029073" cy="5063070"/>
          </a:xfrm>
          <a:prstGeom prst="rect">
            <a:avLst/>
          </a:prstGeom>
        </p:spPr>
      </p:pic>
      <p:pic>
        <p:nvPicPr>
          <p:cNvPr id="3" name="Immagine 3">
            <a:extLst>
              <a:ext uri="{FF2B5EF4-FFF2-40B4-BE49-F238E27FC236}">
                <a16:creationId xmlns:a16="http://schemas.microsoft.com/office/drawing/2014/main" id="{C20D4353-D276-E1B1-1C84-D57270040F4C}"/>
              </a:ext>
            </a:extLst>
          </p:cNvPr>
          <p:cNvPicPr>
            <a:picLocks noChangeAspect="1"/>
          </p:cNvPicPr>
          <p:nvPr/>
        </p:nvPicPr>
        <p:blipFill>
          <a:blip r:embed="rId3"/>
          <a:stretch>
            <a:fillRect/>
          </a:stretch>
        </p:blipFill>
        <p:spPr>
          <a:xfrm>
            <a:off x="4867275" y="32405"/>
            <a:ext cx="4029073" cy="1923532"/>
          </a:xfrm>
          <a:prstGeom prst="rect">
            <a:avLst/>
          </a:prstGeom>
        </p:spPr>
      </p:pic>
      <p:sp>
        <p:nvSpPr>
          <p:cNvPr id="4" name="Titolo 1">
            <a:extLst>
              <a:ext uri="{FF2B5EF4-FFF2-40B4-BE49-F238E27FC236}">
                <a16:creationId xmlns:a16="http://schemas.microsoft.com/office/drawing/2014/main" id="{522F64D4-21C5-E525-3F32-A34E8F7DB0C5}"/>
              </a:ext>
            </a:extLst>
          </p:cNvPr>
          <p:cNvSpPr>
            <a:spLocks noGrp="1"/>
          </p:cNvSpPr>
          <p:nvPr/>
        </p:nvSpPr>
        <p:spPr>
          <a:xfrm>
            <a:off x="677334" y="609600"/>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a:t>Imparo a imparare</a:t>
            </a:r>
          </a:p>
        </p:txBody>
      </p:sp>
    </p:spTree>
    <p:extLst>
      <p:ext uri="{BB962C8B-B14F-4D97-AF65-F5344CB8AC3E}">
        <p14:creationId xmlns:p14="http://schemas.microsoft.com/office/powerpoint/2010/main" val="16612066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2" descr="Immagine che contiene tavolo&#10;&#10;Descrizione generata automaticamente">
            <a:extLst>
              <a:ext uri="{FF2B5EF4-FFF2-40B4-BE49-F238E27FC236}">
                <a16:creationId xmlns:a16="http://schemas.microsoft.com/office/drawing/2014/main" id="{7CEC535C-5791-3F9B-FD94-74D3B0ADCBAA}"/>
              </a:ext>
            </a:extLst>
          </p:cNvPr>
          <p:cNvPicPr>
            <a:picLocks noChangeAspect="1"/>
          </p:cNvPicPr>
          <p:nvPr/>
        </p:nvPicPr>
        <p:blipFill>
          <a:blip r:embed="rId2"/>
          <a:stretch>
            <a:fillRect/>
          </a:stretch>
        </p:blipFill>
        <p:spPr>
          <a:xfrm>
            <a:off x="4140994" y="144263"/>
            <a:ext cx="5243512" cy="6569472"/>
          </a:xfrm>
          <a:prstGeom prst="rect">
            <a:avLst/>
          </a:prstGeom>
        </p:spPr>
      </p:pic>
      <p:sp>
        <p:nvSpPr>
          <p:cNvPr id="3" name="Titolo 1">
            <a:extLst>
              <a:ext uri="{FF2B5EF4-FFF2-40B4-BE49-F238E27FC236}">
                <a16:creationId xmlns:a16="http://schemas.microsoft.com/office/drawing/2014/main" id="{9F0E1CDF-69DB-B041-E6E0-31F1981C8CF6}"/>
              </a:ext>
            </a:extLst>
          </p:cNvPr>
          <p:cNvSpPr>
            <a:spLocks noGrp="1"/>
          </p:cNvSpPr>
          <p:nvPr/>
        </p:nvSpPr>
        <p:spPr>
          <a:xfrm>
            <a:off x="272521" y="490537"/>
            <a:ext cx="4179451"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a:t>EVALUATE – </a:t>
            </a:r>
          </a:p>
          <a:p>
            <a:r>
              <a:rPr lang="it-IT"/>
              <a:t>Mi autovaluto</a:t>
            </a:r>
          </a:p>
        </p:txBody>
      </p:sp>
    </p:spTree>
    <p:extLst>
      <p:ext uri="{BB962C8B-B14F-4D97-AF65-F5344CB8AC3E}">
        <p14:creationId xmlns:p14="http://schemas.microsoft.com/office/powerpoint/2010/main" val="17698724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3" descr="Immagine che contiene tavolo&#10;&#10;Descrizione generata automaticamente">
            <a:extLst>
              <a:ext uri="{FF2B5EF4-FFF2-40B4-BE49-F238E27FC236}">
                <a16:creationId xmlns:a16="http://schemas.microsoft.com/office/drawing/2014/main" id="{D0977E9A-3723-8F23-7920-DA38779C313D}"/>
              </a:ext>
            </a:extLst>
          </p:cNvPr>
          <p:cNvPicPr>
            <a:picLocks noChangeAspect="1"/>
          </p:cNvPicPr>
          <p:nvPr/>
        </p:nvPicPr>
        <p:blipFill>
          <a:blip r:embed="rId2"/>
          <a:stretch>
            <a:fillRect/>
          </a:stretch>
        </p:blipFill>
        <p:spPr>
          <a:xfrm>
            <a:off x="5700712" y="1383100"/>
            <a:ext cx="6112668" cy="4615677"/>
          </a:xfrm>
          <a:prstGeom prst="rect">
            <a:avLst/>
          </a:prstGeom>
        </p:spPr>
      </p:pic>
      <p:pic>
        <p:nvPicPr>
          <p:cNvPr id="4" name="Immagine 4" descr="Immagine che contiene tavolo&#10;&#10;Descrizione generata automaticamente">
            <a:extLst>
              <a:ext uri="{FF2B5EF4-FFF2-40B4-BE49-F238E27FC236}">
                <a16:creationId xmlns:a16="http://schemas.microsoft.com/office/drawing/2014/main" id="{21A71F2D-77F7-0F15-CE3A-6583BD4460EC}"/>
              </a:ext>
            </a:extLst>
          </p:cNvPr>
          <p:cNvPicPr>
            <a:picLocks noChangeAspect="1"/>
          </p:cNvPicPr>
          <p:nvPr/>
        </p:nvPicPr>
        <p:blipFill>
          <a:blip r:embed="rId3"/>
          <a:stretch>
            <a:fillRect/>
          </a:stretch>
        </p:blipFill>
        <p:spPr>
          <a:xfrm>
            <a:off x="211931" y="220946"/>
            <a:ext cx="5148261" cy="6487546"/>
          </a:xfrm>
          <a:prstGeom prst="rect">
            <a:avLst/>
          </a:prstGeom>
        </p:spPr>
      </p:pic>
      <p:sp>
        <p:nvSpPr>
          <p:cNvPr id="2" name="Titolo 1">
            <a:extLst>
              <a:ext uri="{FF2B5EF4-FFF2-40B4-BE49-F238E27FC236}">
                <a16:creationId xmlns:a16="http://schemas.microsoft.com/office/drawing/2014/main" id="{92DB13E9-2B1A-4EDE-5AD6-8918CE35FE29}"/>
              </a:ext>
            </a:extLst>
          </p:cNvPr>
          <p:cNvSpPr>
            <a:spLocks noGrp="1"/>
          </p:cNvSpPr>
          <p:nvPr>
            <p:ph type="title"/>
          </p:nvPr>
        </p:nvSpPr>
        <p:spPr>
          <a:xfrm>
            <a:off x="5189802" y="216694"/>
            <a:ext cx="4655699" cy="1320800"/>
          </a:xfrm>
        </p:spPr>
        <p:txBody>
          <a:bodyPr>
            <a:normAutofit fontScale="90000"/>
          </a:bodyPr>
          <a:lstStyle/>
          <a:p>
            <a:r>
              <a:rPr lang="it-IT">
                <a:ea typeface="+mj-lt"/>
                <a:cs typeface="+mj-lt"/>
              </a:rPr>
              <a:t>EVALUATE – Autobiografia cognitiva</a:t>
            </a:r>
            <a:endParaRPr lang="it-IT"/>
          </a:p>
        </p:txBody>
      </p:sp>
    </p:spTree>
    <p:extLst>
      <p:ext uri="{BB962C8B-B14F-4D97-AF65-F5344CB8AC3E}">
        <p14:creationId xmlns:p14="http://schemas.microsoft.com/office/powerpoint/2010/main" val="3839145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4">
            <a:extLst>
              <a:ext uri="{FF2B5EF4-FFF2-40B4-BE49-F238E27FC236}">
                <a16:creationId xmlns:a16="http://schemas.microsoft.com/office/drawing/2014/main" id="{7D3F60FC-49AC-5342-F6E3-B24A271A5D81}"/>
              </a:ext>
            </a:extLst>
          </p:cNvPr>
          <p:cNvGraphicFramePr>
            <a:graphicFrameLocks noGrp="1"/>
          </p:cNvGraphicFramePr>
          <p:nvPr>
            <p:ph idx="4294967295"/>
            <p:extLst>
              <p:ext uri="{D42A27DB-BD31-4B8C-83A1-F6EECF244321}">
                <p14:modId xmlns:p14="http://schemas.microsoft.com/office/powerpoint/2010/main" val="3596891658"/>
              </p:ext>
            </p:extLst>
          </p:nvPr>
        </p:nvGraphicFramePr>
        <p:xfrm>
          <a:off x="-678656" y="315120"/>
          <a:ext cx="12596811" cy="64650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2" name="CasellaDiTesto 91">
            <a:extLst>
              <a:ext uri="{FF2B5EF4-FFF2-40B4-BE49-F238E27FC236}">
                <a16:creationId xmlns:a16="http://schemas.microsoft.com/office/drawing/2014/main" id="{F551DCCB-3CF4-4725-60C4-18947D2AA366}"/>
              </a:ext>
            </a:extLst>
          </p:cNvPr>
          <p:cNvSpPr txBox="1"/>
          <p:nvPr/>
        </p:nvSpPr>
        <p:spPr>
          <a:xfrm>
            <a:off x="4212431" y="3093243"/>
            <a:ext cx="2743199" cy="1200329"/>
          </a:xfrm>
          <a:prstGeom prst="rect">
            <a:avLst/>
          </a:prstGeom>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sz="3600" dirty="0"/>
              <a:t>MODELLO DELLE 5 E</a:t>
            </a:r>
          </a:p>
        </p:txBody>
      </p:sp>
    </p:spTree>
    <p:extLst>
      <p:ext uri="{BB962C8B-B14F-4D97-AF65-F5344CB8AC3E}">
        <p14:creationId xmlns:p14="http://schemas.microsoft.com/office/powerpoint/2010/main" val="3873389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8">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10">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4" name="Straight Connector 11">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Diagramma 4">
            <a:extLst>
              <a:ext uri="{FF2B5EF4-FFF2-40B4-BE49-F238E27FC236}">
                <a16:creationId xmlns:a16="http://schemas.microsoft.com/office/drawing/2014/main" id="{8DFF2EAE-06BF-885E-3793-5DBABF513EA6}"/>
              </a:ext>
            </a:extLst>
          </p:cNvPr>
          <p:cNvGraphicFramePr>
            <a:graphicFrameLocks noGrp="1"/>
          </p:cNvGraphicFramePr>
          <p:nvPr>
            <p:ph idx="4294967295"/>
            <p:extLst>
              <p:ext uri="{D42A27DB-BD31-4B8C-83A1-F6EECF244321}">
                <p14:modId xmlns:p14="http://schemas.microsoft.com/office/powerpoint/2010/main" val="1365037906"/>
              </p:ext>
            </p:extLst>
          </p:nvPr>
        </p:nvGraphicFramePr>
        <p:xfrm>
          <a:off x="550069" y="827088"/>
          <a:ext cx="11487150" cy="52149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75554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D32C58-E66E-730B-4D41-DCD4E411CFB3}"/>
              </a:ext>
            </a:extLst>
          </p:cNvPr>
          <p:cNvSpPr>
            <a:spLocks noGrp="1"/>
          </p:cNvSpPr>
          <p:nvPr>
            <p:ph type="title"/>
          </p:nvPr>
        </p:nvSpPr>
        <p:spPr>
          <a:xfrm>
            <a:off x="2849562" y="609600"/>
            <a:ext cx="6424440" cy="1320800"/>
          </a:xfrm>
        </p:spPr>
        <p:txBody>
          <a:bodyPr>
            <a:normAutofit/>
          </a:bodyPr>
          <a:lstStyle/>
          <a:p>
            <a:r>
              <a:rPr lang="it-IT" dirty="0"/>
              <a:t>Rifletto (</a:t>
            </a:r>
            <a:r>
              <a:rPr lang="it-IT" dirty="0" err="1"/>
              <a:t>engage</a:t>
            </a:r>
            <a:r>
              <a:rPr lang="it-IT" dirty="0"/>
              <a:t>)</a:t>
            </a:r>
          </a:p>
        </p:txBody>
      </p:sp>
      <p:pic>
        <p:nvPicPr>
          <p:cNvPr id="5" name="Picture 4">
            <a:extLst>
              <a:ext uri="{FF2B5EF4-FFF2-40B4-BE49-F238E27FC236}">
                <a16:creationId xmlns:a16="http://schemas.microsoft.com/office/drawing/2014/main" id="{A5310FA2-3280-FB21-D0C2-F4E7CB4A1CA6}"/>
              </a:ext>
            </a:extLst>
          </p:cNvPr>
          <p:cNvPicPr>
            <a:picLocks noChangeAspect="1"/>
          </p:cNvPicPr>
          <p:nvPr/>
        </p:nvPicPr>
        <p:blipFill rotWithShape="1">
          <a:blip r:embed="rId2"/>
          <a:srcRect l="51485" t="8523" r="29430" b="6251"/>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9" name="Isosceles Triangle 8">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Segnaposto contenuto 2">
            <a:extLst>
              <a:ext uri="{FF2B5EF4-FFF2-40B4-BE49-F238E27FC236}">
                <a16:creationId xmlns:a16="http://schemas.microsoft.com/office/drawing/2014/main" id="{CB20F460-DE52-E539-7A6B-95488BC33886}"/>
              </a:ext>
            </a:extLst>
          </p:cNvPr>
          <p:cNvSpPr>
            <a:spLocks noGrp="1"/>
          </p:cNvSpPr>
          <p:nvPr>
            <p:ph idx="1"/>
          </p:nvPr>
        </p:nvSpPr>
        <p:spPr>
          <a:xfrm>
            <a:off x="2849562" y="2160589"/>
            <a:ext cx="6424440" cy="3880773"/>
          </a:xfrm>
        </p:spPr>
        <p:txBody>
          <a:bodyPr vert="horz" lIns="91440" tIns="45720" rIns="91440" bIns="45720" rtlCol="0">
            <a:normAutofit/>
          </a:bodyPr>
          <a:lstStyle/>
          <a:p>
            <a:r>
              <a:rPr lang="it-IT" dirty="0">
                <a:ea typeface="+mn-lt"/>
                <a:cs typeface="+mn-lt"/>
              </a:rPr>
              <a:t>l’insegnante predispone una situazione che suscita curiosità, coinvolgimento </a:t>
            </a:r>
            <a:endParaRPr lang="it-IT" dirty="0"/>
          </a:p>
          <a:p>
            <a:r>
              <a:rPr lang="it-IT" dirty="0">
                <a:ea typeface="+mn-lt"/>
                <a:cs typeface="+mn-lt"/>
              </a:rPr>
              <a:t>la situazione presentata risulta essere abbastanza specifica per indirizzare gli studenti nella giusta direzione, ma allo stesso tempo abbastanza aperta per far sì che essi ne siano stimolati.</a:t>
            </a:r>
            <a:endParaRPr lang="it-IT" dirty="0"/>
          </a:p>
          <a:p>
            <a:r>
              <a:rPr lang="it-IT" dirty="0">
                <a:ea typeface="+mn-lt"/>
                <a:cs typeface="+mn-lt"/>
              </a:rPr>
              <a:t>la situazione è legata al vissuto dei ragazzi in modo da cattura l’interesse e stimola domande e osservazioni facendo emergere le preconoscenze e le </a:t>
            </a:r>
            <a:r>
              <a:rPr lang="it-IT" dirty="0" err="1">
                <a:ea typeface="+mn-lt"/>
                <a:cs typeface="+mn-lt"/>
              </a:rPr>
              <a:t>misconcezioni</a:t>
            </a:r>
            <a:r>
              <a:rPr lang="it-IT" dirty="0">
                <a:ea typeface="+mn-lt"/>
                <a:cs typeface="+mn-lt"/>
              </a:rPr>
              <a:t> degli studenti.</a:t>
            </a:r>
            <a:endParaRPr lang="it-IT"/>
          </a:p>
        </p:txBody>
      </p:sp>
    </p:spTree>
    <p:extLst>
      <p:ext uri="{BB962C8B-B14F-4D97-AF65-F5344CB8AC3E}">
        <p14:creationId xmlns:p14="http://schemas.microsoft.com/office/powerpoint/2010/main" val="670802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398388-6D03-012B-BF23-F9AF46972DEE}"/>
              </a:ext>
            </a:extLst>
          </p:cNvPr>
          <p:cNvSpPr>
            <a:spLocks noGrp="1"/>
          </p:cNvSpPr>
          <p:nvPr>
            <p:ph type="title"/>
          </p:nvPr>
        </p:nvSpPr>
        <p:spPr>
          <a:xfrm>
            <a:off x="5536734" y="609600"/>
            <a:ext cx="6239745" cy="1320800"/>
          </a:xfrm>
        </p:spPr>
        <p:txBody>
          <a:bodyPr>
            <a:normAutofit/>
          </a:bodyPr>
          <a:lstStyle/>
          <a:p>
            <a:r>
              <a:rPr lang="it-IT" dirty="0"/>
              <a:t>Esploro come … (</a:t>
            </a:r>
            <a:r>
              <a:rPr lang="it-IT" dirty="0" err="1"/>
              <a:t>explore</a:t>
            </a:r>
            <a:r>
              <a:rPr lang="it-IT" dirty="0"/>
              <a:t>) </a:t>
            </a:r>
          </a:p>
        </p:txBody>
      </p:sp>
      <p:sp>
        <p:nvSpPr>
          <p:cNvPr id="3" name="Segnaposto contenuto 2">
            <a:extLst>
              <a:ext uri="{FF2B5EF4-FFF2-40B4-BE49-F238E27FC236}">
                <a16:creationId xmlns:a16="http://schemas.microsoft.com/office/drawing/2014/main" id="{6FC9797B-278E-C33B-3381-BABD3873CCE3}"/>
              </a:ext>
            </a:extLst>
          </p:cNvPr>
          <p:cNvSpPr>
            <a:spLocks noGrp="1"/>
          </p:cNvSpPr>
          <p:nvPr>
            <p:ph idx="1"/>
          </p:nvPr>
        </p:nvSpPr>
        <p:spPr>
          <a:xfrm>
            <a:off x="5209563" y="2160589"/>
            <a:ext cx="4064439" cy="3880773"/>
          </a:xfrm>
        </p:spPr>
        <p:txBody>
          <a:bodyPr vert="horz" lIns="91440" tIns="45720" rIns="91440" bIns="45720" rtlCol="0">
            <a:normAutofit/>
          </a:bodyPr>
          <a:lstStyle/>
          <a:p>
            <a:r>
              <a:rPr lang="it-IT" dirty="0">
                <a:ea typeface="+mn-lt"/>
                <a:cs typeface="+mn-lt"/>
              </a:rPr>
              <a:t>Domanda di ricerca</a:t>
            </a:r>
          </a:p>
          <a:p>
            <a:r>
              <a:rPr lang="it-IT" dirty="0">
                <a:ea typeface="+mn-lt"/>
                <a:cs typeface="+mn-lt"/>
              </a:rPr>
              <a:t>Formulo una ipotesi</a:t>
            </a:r>
          </a:p>
          <a:p>
            <a:r>
              <a:rPr lang="it-IT" dirty="0">
                <a:ea typeface="+mn-lt"/>
                <a:cs typeface="+mn-lt"/>
              </a:rPr>
              <a:t>Confronto la mia ipotesi con i compagni</a:t>
            </a:r>
          </a:p>
          <a:p>
            <a:r>
              <a:rPr lang="it-IT" dirty="0">
                <a:ea typeface="+mn-lt"/>
                <a:cs typeface="+mn-lt"/>
              </a:rPr>
              <a:t>Verifico la mia ipotesi</a:t>
            </a:r>
          </a:p>
          <a:p>
            <a:r>
              <a:rPr lang="it-IT" dirty="0">
                <a:ea typeface="+mn-lt"/>
                <a:cs typeface="+mn-lt"/>
              </a:rPr>
              <a:t>Concludo</a:t>
            </a:r>
            <a:endParaRPr lang="it-IT" dirty="0"/>
          </a:p>
        </p:txBody>
      </p:sp>
      <p:pic>
        <p:nvPicPr>
          <p:cNvPr id="5" name="Picture 4" descr="Lente di ingrandimento e punto interrogativo">
            <a:extLst>
              <a:ext uri="{FF2B5EF4-FFF2-40B4-BE49-F238E27FC236}">
                <a16:creationId xmlns:a16="http://schemas.microsoft.com/office/drawing/2014/main" id="{4835C49E-41BE-B44C-BA45-0AF0F939F8A2}"/>
              </a:ext>
            </a:extLst>
          </p:cNvPr>
          <p:cNvPicPr>
            <a:picLocks noChangeAspect="1"/>
          </p:cNvPicPr>
          <p:nvPr/>
        </p:nvPicPr>
        <p:blipFill rotWithShape="1">
          <a:blip r:embed="rId2"/>
          <a:srcRect l="29279" r="26470"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9" name="Isosceles Triangle 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812111538"/>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Widescreen</PresentationFormat>
  <Paragraphs>0</Paragraphs>
  <Slides>54</Slides>
  <Notes>0</Notes>
  <HiddenSlides>0</HiddenSlides>
  <MMClips>0</MMClips>
  <ScaleCrop>false</ScaleCrop>
  <HeadingPairs>
    <vt:vector size="4" baseType="variant">
      <vt:variant>
        <vt:lpstr>Tema</vt:lpstr>
      </vt:variant>
      <vt:variant>
        <vt:i4>1</vt:i4>
      </vt:variant>
      <vt:variant>
        <vt:lpstr>Titoli diapositive</vt:lpstr>
      </vt:variant>
      <vt:variant>
        <vt:i4>54</vt:i4>
      </vt:variant>
    </vt:vector>
  </HeadingPairs>
  <TitlesOfParts>
    <vt:vector size="55" baseType="lpstr">
      <vt:lpstr>Facet</vt:lpstr>
      <vt:lpstr>Imparo a ricercare</vt:lpstr>
      <vt:lpstr> Struttura</vt:lpstr>
      <vt:lpstr>Presentazione standard di PowerPoint</vt:lpstr>
      <vt:lpstr>Presentazione standard di PowerPoint</vt:lpstr>
      <vt:lpstr> Approccio</vt:lpstr>
      <vt:lpstr>Presentazione standard di PowerPoint</vt:lpstr>
      <vt:lpstr>Presentazione standard di PowerPoint</vt:lpstr>
      <vt:lpstr>Rifletto (engage)</vt:lpstr>
      <vt:lpstr>Esploro come … (explore) </vt:lpstr>
      <vt:lpstr>Leggo e rifletto (explain)</vt:lpstr>
      <vt:lpstr>Laboratori (elaborate) </vt:lpstr>
      <vt:lpstr>Verifico e valuto (evalute) </vt:lpstr>
      <vt:lpstr>Integrazioni </vt:lpstr>
      <vt:lpstr>Presentazione standard di PowerPoint</vt:lpstr>
      <vt:lpstr>Integrazioni multimediali</vt:lpstr>
      <vt:lpstr>Modalità di lavoro</vt:lpstr>
      <vt:lpstr>Attività </vt:lpstr>
      <vt:lpstr>Imparo a ricercare</vt:lpstr>
      <vt:lpstr>Matematica:  Alla scoperta dei numeri </vt:lpstr>
      <vt:lpstr>Personaggio guida</vt:lpstr>
      <vt:lpstr>Mappa anticipatrice</vt:lpstr>
      <vt:lpstr>ENGAGE - Rifletto</vt:lpstr>
      <vt:lpstr>EXPLORE - Esploro</vt:lpstr>
      <vt:lpstr>EXPLAIN –  Leggo e rifletto</vt:lpstr>
      <vt:lpstr>Mi esercito</vt:lpstr>
      <vt:lpstr>Presentazione standard di PowerPoint</vt:lpstr>
      <vt:lpstr>ELABORATE - Laboratori</vt:lpstr>
      <vt:lpstr>Ulteriori laboratori</vt:lpstr>
      <vt:lpstr>1- Il valore posizionale delle cifre</vt:lpstr>
      <vt:lpstr>2- Leggere e scrivere numeri</vt:lpstr>
      <vt:lpstr>Gioco e imparo</vt:lpstr>
      <vt:lpstr>Presentazione standard di PowerPoint</vt:lpstr>
      <vt:lpstr>EVALUATE –Verifico le mie conoscenze</vt:lpstr>
      <vt:lpstr>Imparo a imparare</vt:lpstr>
      <vt:lpstr>EVALUATE – Mi autovaluto</vt:lpstr>
      <vt:lpstr>Presentazione standard di PowerPoint</vt:lpstr>
      <vt:lpstr>Scienze:  Alla scoperta della cellula </vt:lpstr>
      <vt:lpstr>Personaggio guida</vt:lpstr>
      <vt:lpstr>Mappa anticipatrice</vt:lpstr>
      <vt:lpstr>ENGAGE - Rifletto</vt:lpstr>
      <vt:lpstr>Presentazione standard di PowerPoint</vt:lpstr>
      <vt:lpstr>Presentazione standard di PowerPoint</vt:lpstr>
      <vt:lpstr>Presentazione standard di PowerPoint</vt:lpstr>
      <vt:lpstr>Presentazione standard di PowerPoint</vt:lpstr>
      <vt:lpstr>Ulteriori laboratori</vt:lpstr>
      <vt:lpstr>1- Piante e animali</vt:lpstr>
      <vt:lpstr>3- Come è fatto il DNA?</vt:lpstr>
      <vt:lpstr>4-Come si riproducono le cellule?</vt:lpstr>
      <vt:lpstr>Presentazione standard di PowerPoint</vt:lpstr>
      <vt:lpstr>Presentazione standard di PowerPoint</vt:lpstr>
      <vt:lpstr>Presentazione standard di PowerPoint</vt:lpstr>
      <vt:lpstr>Presentazione standard di PowerPoint</vt:lpstr>
      <vt:lpstr>Presentazione standard di PowerPoint</vt:lpstr>
      <vt:lpstr>EVALUATE – Autobiografia cognitiva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
  <cp:lastModifiedBy/>
  <cp:revision>962</cp:revision>
  <dcterms:created xsi:type="dcterms:W3CDTF">2022-05-03T13:26:01Z</dcterms:created>
  <dcterms:modified xsi:type="dcterms:W3CDTF">2022-05-10T05:24:26Z</dcterms:modified>
</cp:coreProperties>
</file>