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8" r:id="rId3"/>
    <p:sldId id="277" r:id="rId4"/>
    <p:sldId id="27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96" r:id="rId17"/>
    <p:sldId id="272" r:id="rId18"/>
    <p:sldId id="273" r:id="rId19"/>
    <p:sldId id="270" r:id="rId20"/>
    <p:sldId id="294" r:id="rId21"/>
    <p:sldId id="274" r:id="rId22"/>
    <p:sldId id="275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3" r:id="rId36"/>
    <p:sldId id="290" r:id="rId37"/>
    <p:sldId id="291" r:id="rId38"/>
    <p:sldId id="29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1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1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014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53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029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29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61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6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2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3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3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0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9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3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9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iewpure.com/DqOSKxSybUE?start=0&amp;end=0" TargetMode="External"/><Relationship Id="rId4" Type="http://schemas.openxmlformats.org/officeDocument/2006/relationships/hyperlink" Target="http://www.viewpure.com/pk9YAaQ3yO0?start=0&amp;end=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ilbambinoricercatore/storia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iewpure.com/BvrxcqDl-V4?start=0&amp;end" TargetMode="External"/><Relationship Id="rId4" Type="http://schemas.openxmlformats.org/officeDocument/2006/relationships/hyperlink" Target="https://www.youtube.com/watch?v=-F61hvCi9iQ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41.8910147,14.7881984,14z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mbed.panedia.com/vtlite3/650329?o=p&amp;h=tbds&amp;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lima/sites/youth/what-about-you_it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.europa.eu/clima/sites/quiz/index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7OkCvy3z9Y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ewpure.com/VyBeAMnflow?start=0&amp;end=0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ewpure.com/bF1GZBC-y2Y?start=0&amp;end=0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ilbambinoricercatore/geografia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rth.google.com/web/data=MkEKPwo9CiExMEY3dXd1dy1hSEpTLUM4Ti1iMjNQVXNMdzlNSjdCSGISFgoUMDJGRUVCOEYxNTFDNjFCRkUxQkQgAQ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19388" y="1427635"/>
            <a:ext cx="7766936" cy="1846788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«Imparo a ricercare»</a:t>
            </a:r>
            <a:br>
              <a:rPr lang="it-IT" dirty="0" smtClean="0">
                <a:solidFill>
                  <a:srgbClr val="002060"/>
                </a:solidFill>
              </a:rPr>
            </a:b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86741" y="3169920"/>
            <a:ext cx="4589417" cy="99277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PERCORSO DI </a:t>
            </a:r>
            <a:r>
              <a:rPr lang="it-IT" dirty="0" smtClean="0">
                <a:solidFill>
                  <a:srgbClr val="002060"/>
                </a:solidFill>
              </a:rPr>
              <a:t>Storia</a:t>
            </a:r>
          </a:p>
          <a:p>
            <a:pPr algn="ctr"/>
            <a:r>
              <a:rPr lang="it-IT" dirty="0" smtClean="0">
                <a:solidFill>
                  <a:srgbClr val="002060"/>
                </a:solidFill>
              </a:rPr>
              <a:t>Federica Lizzi – Annalisa </a:t>
            </a:r>
            <a:r>
              <a:rPr lang="it-IT" dirty="0" err="1" smtClean="0">
                <a:solidFill>
                  <a:srgbClr val="002060"/>
                </a:solidFill>
              </a:rPr>
              <a:t>Giustini</a:t>
            </a:r>
            <a:endParaRPr lang="it-IT" dirty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22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1197" y="1060079"/>
            <a:ext cx="3105410" cy="766354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EXPLAIN </a:t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leggo e rifletto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6607" y="0"/>
            <a:ext cx="6408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7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31411"/>
            <a:ext cx="2751316" cy="1320800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ELABORATE </a:t>
            </a:r>
            <a:r>
              <a:rPr lang="it-IT" dirty="0">
                <a:solidFill>
                  <a:srgbClr val="002060"/>
                </a:solidFill>
              </a:rPr>
              <a:t/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laboratori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034" y="138106"/>
            <a:ext cx="9360811" cy="65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52" y="141837"/>
            <a:ext cx="11518334" cy="64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1837" y="0"/>
            <a:ext cx="8596668" cy="722811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ENGAGE (rifletto) – EXPLORE (esploro)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42" y="643527"/>
            <a:ext cx="10434804" cy="60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1512731" cy="574765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EXPLAIN (leggo e rifletto)               ELABORATE (laboratori)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16" y="574765"/>
            <a:ext cx="6400464" cy="526868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695" y="583648"/>
            <a:ext cx="4622236" cy="526028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715542" y="5922313"/>
            <a:ext cx="3771327" cy="80021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hlinkClick r:id="rId4"/>
              </a:rPr>
              <a:t>http://</a:t>
            </a:r>
            <a:r>
              <a:rPr lang="it-IT" sz="1400" b="1" dirty="0" smtClean="0">
                <a:solidFill>
                  <a:srgbClr val="FF0000"/>
                </a:solidFill>
                <a:hlinkClick r:id="rId4"/>
              </a:rPr>
              <a:t>www.viewpure.com/pk9YAaQ3yO0?start=0&amp;end=0</a:t>
            </a:r>
            <a:endParaRPr lang="it-IT" sz="1400" b="1" dirty="0" smtClean="0">
              <a:solidFill>
                <a:srgbClr val="FF0000"/>
              </a:solidFill>
            </a:endParaRPr>
          </a:p>
          <a:p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024932" y="6119336"/>
            <a:ext cx="3460188" cy="73866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hlinkClick r:id="rId5"/>
              </a:rPr>
              <a:t>http://</a:t>
            </a:r>
            <a:r>
              <a:rPr lang="it-IT" sz="1200" dirty="0" smtClean="0">
                <a:hlinkClick r:id="rId5"/>
              </a:rPr>
              <a:t>www.viewpure.com/DqOSKxSybUE?start=0&amp;end=0</a:t>
            </a:r>
            <a:endParaRPr lang="it-IT" sz="12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21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859" y="174172"/>
            <a:ext cx="2562255" cy="714102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EVALUTE- verifico le mie conoscenze  </a:t>
            </a:r>
            <a:endParaRPr lang="it-IT" sz="2000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497" y="60960"/>
            <a:ext cx="6374674" cy="67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3215" y="1619794"/>
            <a:ext cx="4530042" cy="722812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Imparo ad imparare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2167" y="139337"/>
            <a:ext cx="6929174" cy="65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9570750">
            <a:off x="-141562" y="831980"/>
            <a:ext cx="7158693" cy="727364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EVALUTE – mi </a:t>
            </a:r>
            <a:r>
              <a:rPr lang="it-IT" dirty="0" err="1" smtClean="0">
                <a:solidFill>
                  <a:srgbClr val="002060"/>
                </a:solidFill>
              </a:rPr>
              <a:t>autovaluto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5413" y="148908"/>
            <a:ext cx="5197158" cy="66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039132">
            <a:off x="149263" y="1489167"/>
            <a:ext cx="2771260" cy="13208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EVALUTE – </a:t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autobiografia cognitiva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351" y="95795"/>
            <a:ext cx="4235684" cy="63920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00" y="76840"/>
            <a:ext cx="4886325" cy="64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6111" y="174172"/>
            <a:ext cx="3302483" cy="653143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Gioco e imparo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698" y="827315"/>
            <a:ext cx="5642317" cy="512602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797351" y="5953342"/>
            <a:ext cx="7120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sites.google.com/view/ilbambinoricercatore/storia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76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3054" y="26173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Il personaggio guida e la mappa anticipatrice </a:t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«Alla scoperta di…»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054" y="1741715"/>
            <a:ext cx="9509552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2756504" y="2978331"/>
            <a:ext cx="4589417" cy="9927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b="1" dirty="0" smtClean="0">
                <a:solidFill>
                  <a:srgbClr val="002060"/>
                </a:solidFill>
              </a:rPr>
              <a:t>PERCORSO DI GEOGRAFIA</a:t>
            </a:r>
          </a:p>
          <a:p>
            <a:pPr marL="0" indent="0" algn="ctr">
              <a:buNone/>
            </a:pPr>
            <a:r>
              <a:rPr lang="it-IT" sz="2000" b="1" dirty="0" smtClean="0">
                <a:solidFill>
                  <a:srgbClr val="002060"/>
                </a:solidFill>
              </a:rPr>
              <a:t>Federica Lizzi – Annalisa </a:t>
            </a:r>
            <a:r>
              <a:rPr lang="it-IT" sz="2000" b="1" dirty="0" err="1" smtClean="0">
                <a:solidFill>
                  <a:srgbClr val="002060"/>
                </a:solidFill>
              </a:rPr>
              <a:t>Giustini</a:t>
            </a:r>
            <a:endParaRPr lang="it-IT" sz="2000" b="1" dirty="0" smtClean="0">
              <a:solidFill>
                <a:srgbClr val="002060"/>
              </a:solidFill>
            </a:endParaRPr>
          </a:p>
          <a:p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343090" y="1723727"/>
            <a:ext cx="5416246" cy="89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4000" dirty="0" smtClean="0">
                <a:solidFill>
                  <a:srgbClr val="002060"/>
                </a:solidFill>
              </a:rPr>
              <a:t>«Imparo a ricercare»</a:t>
            </a:r>
            <a:br>
              <a:rPr lang="it-IT" sz="4000" dirty="0" smtClean="0">
                <a:solidFill>
                  <a:srgbClr val="002060"/>
                </a:solidFill>
              </a:rPr>
            </a:br>
            <a:endParaRPr lang="it-IT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000" y="583472"/>
            <a:ext cx="9712401" cy="57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877" y="0"/>
            <a:ext cx="8596668" cy="79248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ENGAGE-rifletto - </a:t>
            </a:r>
            <a:r>
              <a:rPr lang="it-IT" dirty="0" err="1" smtClean="0">
                <a:solidFill>
                  <a:srgbClr val="FF0000"/>
                </a:solidFill>
              </a:rPr>
              <a:t>Explore</a:t>
            </a:r>
            <a:r>
              <a:rPr lang="it-IT" dirty="0" smtClean="0">
                <a:solidFill>
                  <a:srgbClr val="FF0000"/>
                </a:solidFill>
              </a:rPr>
              <a:t>-esploro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233" y="618307"/>
            <a:ext cx="10339316" cy="61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613" y="121920"/>
            <a:ext cx="5288037" cy="809897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ELABORATE - laboratori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694" y="798827"/>
            <a:ext cx="6554978" cy="50065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672" y="167821"/>
            <a:ext cx="5105278" cy="591947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519992" y="6211669"/>
            <a:ext cx="4704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hlinkClick r:id="rId4"/>
              </a:rPr>
              <a:t>https://www.youtube.com/watch?v=-</a:t>
            </a:r>
            <a:r>
              <a:rPr lang="it-IT" sz="1600" dirty="0" smtClean="0">
                <a:hlinkClick r:id="rId4"/>
              </a:rPr>
              <a:t>F61hvCi9iQ</a:t>
            </a:r>
            <a:endParaRPr lang="it-IT" sz="1600" dirty="0" smtClean="0"/>
          </a:p>
          <a:p>
            <a:endParaRPr lang="it-IT" sz="1600" dirty="0"/>
          </a:p>
        </p:txBody>
      </p:sp>
      <p:sp>
        <p:nvSpPr>
          <p:cNvPr id="8" name="Rettangolo 7"/>
          <p:cNvSpPr/>
          <p:nvPr/>
        </p:nvSpPr>
        <p:spPr>
          <a:xfrm>
            <a:off x="469446" y="5902625"/>
            <a:ext cx="4569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hlinkClick r:id="rId5"/>
              </a:rPr>
              <a:t>http://</a:t>
            </a:r>
            <a:r>
              <a:rPr lang="it-IT" sz="1400" dirty="0" smtClean="0">
                <a:hlinkClick r:id="rId5"/>
              </a:rPr>
              <a:t>www.viewpure.com/BvrxcqDl-V4?start=0&amp;end</a:t>
            </a:r>
            <a:endParaRPr lang="it-IT" sz="1400" dirty="0" smtClean="0"/>
          </a:p>
          <a:p>
            <a:r>
              <a:rPr lang="it-IT" sz="1400" dirty="0" smtClean="0"/>
              <a:t>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441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826" y="365759"/>
            <a:ext cx="1900403" cy="172429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EXPLAIN  Leggo e rifletto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3167" y="209868"/>
            <a:ext cx="6444342" cy="64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5132" y="60960"/>
            <a:ext cx="4530392" cy="59218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Rifletto ed esploro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5" y="616482"/>
            <a:ext cx="5016135" cy="62415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890" y="616482"/>
            <a:ext cx="6794968" cy="418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569" y="0"/>
            <a:ext cx="5767008" cy="705394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ELABORATE -laboratori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69" y="705394"/>
            <a:ext cx="11314368" cy="588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859" y="1"/>
            <a:ext cx="5105158" cy="6096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ELABORATE -laboratori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2452"/>
            <a:ext cx="10957318" cy="566998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229394" y="4150863"/>
            <a:ext cx="37446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/>
              </a:rPr>
              <a:t>https://www.google.com/maps/@</a:t>
            </a:r>
            <a:r>
              <a:rPr lang="it-IT" sz="1000" dirty="0" smtClean="0">
                <a:hlinkClick r:id="rId3"/>
              </a:rPr>
              <a:t>41.8910147,14.7881984,14z</a:t>
            </a:r>
            <a:endParaRPr lang="it-IT" sz="1000" dirty="0" smtClean="0"/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853440" y="6273224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>
                <a:hlinkClick r:id="rId4"/>
              </a:rPr>
              <a:t>https://</a:t>
            </a:r>
            <a:r>
              <a:rPr lang="it-IT" sz="1200" dirty="0" smtClean="0">
                <a:hlinkClick r:id="rId4"/>
              </a:rPr>
              <a:t>embed.panedia.com/vtlite3/650329?o=p&amp;h=tbds&amp;p</a:t>
            </a:r>
            <a:endParaRPr lang="it-IT" sz="12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68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283" y="-36028"/>
            <a:ext cx="4939694" cy="69668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ELABORATE - </a:t>
            </a:r>
            <a:r>
              <a:rPr lang="it-IT" dirty="0" err="1" smtClean="0">
                <a:solidFill>
                  <a:srgbClr val="FF0000"/>
                </a:solidFill>
              </a:rPr>
              <a:t>laboartori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" y="660659"/>
            <a:ext cx="11340433" cy="587283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7680" y="6304002"/>
            <a:ext cx="43542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hlinkClick r:id="rId3"/>
              </a:rPr>
              <a:t>https://</a:t>
            </a:r>
            <a:r>
              <a:rPr lang="it-IT" sz="1200" dirty="0" smtClean="0">
                <a:hlinkClick r:id="rId3"/>
              </a:rPr>
              <a:t>ec.europa.eu/clima/sites/youth/what-about-you_it</a:t>
            </a:r>
            <a:endParaRPr lang="it-IT" sz="1200" dirty="0" smtClean="0"/>
          </a:p>
          <a:p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017293" y="485542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>
                <a:hlinkClick r:id="rId4"/>
              </a:rPr>
              <a:t>https://</a:t>
            </a:r>
            <a:r>
              <a:rPr lang="it-IT" sz="1000" dirty="0" smtClean="0">
                <a:hlinkClick r:id="rId4"/>
              </a:rPr>
              <a:t>ec.europa.eu/clima/sites/quiz/index.html</a:t>
            </a:r>
            <a:endParaRPr lang="it-IT" sz="10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09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1906" y="0"/>
            <a:ext cx="4739397" cy="687977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EXPLORE- esploro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473" y="687977"/>
            <a:ext cx="10310950" cy="59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9626325">
            <a:off x="-92478" y="259785"/>
            <a:ext cx="3854528" cy="2082653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b="1" dirty="0" smtClean="0">
                <a:solidFill>
                  <a:srgbClr val="002060"/>
                </a:solidFill>
              </a:rPr>
              <a:t>ENGAGE</a:t>
            </a:r>
            <a:br>
              <a:rPr lang="it-IT" sz="3600" b="1" dirty="0" smtClean="0">
                <a:solidFill>
                  <a:srgbClr val="002060"/>
                </a:solidFill>
              </a:rPr>
            </a:br>
            <a:r>
              <a:rPr lang="it-IT" sz="3600" b="1" dirty="0" smtClean="0">
                <a:solidFill>
                  <a:srgbClr val="002060"/>
                </a:solidFill>
              </a:rPr>
              <a:t>Rifletto</a:t>
            </a:r>
            <a:br>
              <a:rPr lang="it-IT" sz="3600" b="1" dirty="0" smtClean="0">
                <a:solidFill>
                  <a:srgbClr val="002060"/>
                </a:solidFill>
              </a:rPr>
            </a:br>
            <a:r>
              <a:rPr lang="it-IT" sz="3600" b="1" dirty="0" smtClean="0">
                <a:solidFill>
                  <a:srgbClr val="002060"/>
                </a:solidFill>
              </a:rPr>
              <a:t> </a:t>
            </a:r>
            <a:endParaRPr lang="it-IT" sz="3600" b="1" dirty="0">
              <a:solidFill>
                <a:srgbClr val="00206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786" y="0"/>
            <a:ext cx="5357462" cy="64443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614" y="1060989"/>
            <a:ext cx="5696965" cy="34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281" y="0"/>
            <a:ext cx="10034210" cy="661851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EXPLAIN - Leggo, rifletto e approfondisco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85" y="661851"/>
            <a:ext cx="9696238" cy="590031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246658" y="1825093"/>
            <a:ext cx="1623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hlinkClick r:id="rId3"/>
              </a:rPr>
              <a:t>https://</a:t>
            </a:r>
            <a:r>
              <a:rPr lang="it-IT" sz="1200" dirty="0" smtClean="0">
                <a:hlinkClick r:id="rId3"/>
              </a:rPr>
              <a:t>www.youtube.com/watch?v=T7OkCvy3z9Y</a:t>
            </a:r>
            <a:endParaRPr lang="it-IT" sz="12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0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630" y="192451"/>
            <a:ext cx="10731633" cy="648646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84430" y="6534834"/>
            <a:ext cx="6087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3"/>
              </a:rPr>
              <a:t>http://</a:t>
            </a:r>
            <a:r>
              <a:rPr lang="it-IT" dirty="0" smtClean="0">
                <a:hlinkClick r:id="rId3"/>
              </a:rPr>
              <a:t>www.viewpure.com/VyBeAMnflow?start=0&amp;end=0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46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2237" y="0"/>
            <a:ext cx="9833911" cy="661851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ELABORATE – approfondisco con i laboratori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40" y="661851"/>
            <a:ext cx="10320268" cy="583600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4351" y="6422963"/>
            <a:ext cx="6089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3"/>
              </a:rPr>
              <a:t>http://</a:t>
            </a:r>
            <a:r>
              <a:rPr lang="it-IT" dirty="0" smtClean="0">
                <a:hlinkClick r:id="rId3"/>
              </a:rPr>
              <a:t>www.viewpure.com/bF1GZBC-y2Y?start=0&amp;end=0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97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328403">
            <a:off x="76443" y="2107473"/>
            <a:ext cx="3781455" cy="644434"/>
          </a:xfrm>
        </p:spPr>
        <p:txBody>
          <a:bodyPr/>
          <a:lstStyle/>
          <a:p>
            <a:r>
              <a:rPr lang="it-IT" i="1" dirty="0" smtClean="0">
                <a:solidFill>
                  <a:srgbClr val="002060"/>
                </a:solidFill>
              </a:rPr>
              <a:t>GIOCO E IMPARO</a:t>
            </a:r>
            <a:endParaRPr lang="it-IT" i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514" y="243840"/>
            <a:ext cx="5730634" cy="6505578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7" name="Rettangolo 6"/>
          <p:cNvSpPr/>
          <p:nvPr/>
        </p:nvSpPr>
        <p:spPr>
          <a:xfrm>
            <a:off x="339634" y="49955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200297" y="40722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sites.google.com/view/ilbambinoricercatore/geografia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1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711" y="346665"/>
            <a:ext cx="4009584" cy="61194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95" y="346665"/>
            <a:ext cx="5155889" cy="62108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19146805">
            <a:off x="182880" y="1019723"/>
            <a:ext cx="3143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002060"/>
                </a:solidFill>
              </a:rPr>
              <a:t>EVALUTE</a:t>
            </a:r>
          </a:p>
          <a:p>
            <a:r>
              <a:rPr lang="it-IT" sz="3600" dirty="0" smtClean="0">
                <a:solidFill>
                  <a:srgbClr val="002060"/>
                </a:solidFill>
              </a:rPr>
              <a:t>verifico</a:t>
            </a:r>
            <a:endParaRPr lang="it-IT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9322107">
            <a:off x="-165464" y="1523999"/>
            <a:ext cx="4356220" cy="71410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IMPARO AD IMPARARE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424" y="0"/>
            <a:ext cx="5041203" cy="68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4820" y="618308"/>
            <a:ext cx="2004906" cy="77506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EVALUTE valuto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726" y="217714"/>
            <a:ext cx="9915804" cy="61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389" y="105366"/>
            <a:ext cx="7224234" cy="64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0511" y="283028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it-IT" sz="6000" i="1" dirty="0" smtClean="0">
                <a:solidFill>
                  <a:srgbClr val="002060"/>
                </a:solidFill>
              </a:rPr>
              <a:t>Grazie!!!</a:t>
            </a:r>
            <a:endParaRPr lang="it-IT" sz="6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4820" y="95794"/>
            <a:ext cx="2135535" cy="1320800"/>
          </a:xfrm>
        </p:spPr>
        <p:txBody>
          <a:bodyPr/>
          <a:lstStyle/>
          <a:p>
            <a:r>
              <a:rPr lang="it-IT" dirty="0" err="1" smtClean="0">
                <a:solidFill>
                  <a:srgbClr val="002060"/>
                </a:solidFill>
              </a:rPr>
              <a:t>Explore</a:t>
            </a:r>
            <a:r>
              <a:rPr lang="it-IT" dirty="0" smtClean="0">
                <a:solidFill>
                  <a:srgbClr val="002060"/>
                </a:solidFill>
              </a:rPr>
              <a:t> - esploro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22660" y="95794"/>
            <a:ext cx="4878328" cy="6609806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65274" y="95794"/>
            <a:ext cx="4063686" cy="61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377" y="381000"/>
            <a:ext cx="2719009" cy="1219200"/>
          </a:xfrm>
        </p:spPr>
        <p:txBody>
          <a:bodyPr>
            <a:normAutofit fontScale="90000"/>
          </a:bodyPr>
          <a:lstStyle/>
          <a:p>
            <a:r>
              <a:rPr lang="it-IT" dirty="0" err="1" smtClean="0">
                <a:solidFill>
                  <a:srgbClr val="002060"/>
                </a:solidFill>
              </a:rPr>
              <a:t>Explain</a:t>
            </a:r>
            <a:r>
              <a:rPr lang="it-IT" dirty="0" smtClean="0">
                <a:solidFill>
                  <a:srgbClr val="002060"/>
                </a:solidFill>
              </a:rPr>
              <a:t> - Leggo e rifletto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274" y="180892"/>
            <a:ext cx="6983500" cy="6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5705"/>
            <a:ext cx="4125627" cy="1822363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Elaborate - Laboratori interdisciplinari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26" y="2035089"/>
            <a:ext cx="5796373" cy="42166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46" y="45732"/>
            <a:ext cx="4016373" cy="518463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514557" y="852220"/>
            <a:ext cx="13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ENGAGE</a:t>
            </a:r>
          </a:p>
        </p:txBody>
      </p:sp>
      <p:sp>
        <p:nvSpPr>
          <p:cNvPr id="6" name="Rettangolo 5"/>
          <p:cNvSpPr/>
          <p:nvPr/>
        </p:nvSpPr>
        <p:spPr>
          <a:xfrm>
            <a:off x="6367906" y="5230365"/>
            <a:ext cx="598493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smtClean="0">
                <a:solidFill>
                  <a:srgbClr val="002060"/>
                </a:solidFill>
                <a:hlinkClick r:id="rId4"/>
              </a:rPr>
              <a:t>https://earth.google.com/web/data=MkEKPwo9CiExMEY3dXd1dy1hSEpTLUM4Ti1iMjNQVXNMdzlNSjdCSGISFgoUMDJGRUVCOEYxNTFDNjFCRkUxQkQgAQ</a:t>
            </a:r>
            <a:endParaRPr lang="it-IT" sz="1200" b="1" dirty="0" smtClean="0">
              <a:solidFill>
                <a:srgbClr val="002060"/>
              </a:solidFill>
            </a:endParaRP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8501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78376"/>
            <a:ext cx="2295940" cy="114413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EXPLORE  </a:t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esploro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890" y="-1"/>
            <a:ext cx="10402110" cy="675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3403957" cy="136876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EXPLAIN </a:t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 leggo e rifletto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1715" y="0"/>
            <a:ext cx="7381512" cy="67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911721" cy="827314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EXPLORE</a:t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esploro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68" y="0"/>
            <a:ext cx="4578108" cy="66492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76" y="0"/>
            <a:ext cx="5656848" cy="664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974</TotalTime>
  <Words>183</Words>
  <Application>Microsoft Office PowerPoint</Application>
  <PresentationFormat>Widescreen</PresentationFormat>
  <Paragraphs>55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2" baseType="lpstr">
      <vt:lpstr>Arial</vt:lpstr>
      <vt:lpstr>Trebuchet MS</vt:lpstr>
      <vt:lpstr>Wingdings 3</vt:lpstr>
      <vt:lpstr>Sfaccettatura</vt:lpstr>
      <vt:lpstr>«Imparo a ricercare» </vt:lpstr>
      <vt:lpstr>Il personaggio guida e la mappa anticipatrice  «Alla scoperta di…»</vt:lpstr>
      <vt:lpstr>  ENGAGE Rifletto  </vt:lpstr>
      <vt:lpstr>Explore - esploro</vt:lpstr>
      <vt:lpstr>Explain - Leggo e rifletto</vt:lpstr>
      <vt:lpstr>Elaborate - Laboratori interdisciplinari</vt:lpstr>
      <vt:lpstr>EXPLORE   esploro</vt:lpstr>
      <vt:lpstr>EXPLAIN   leggo e rifletto</vt:lpstr>
      <vt:lpstr>EXPLORE esploro</vt:lpstr>
      <vt:lpstr>EXPLAIN  leggo e rifletto</vt:lpstr>
      <vt:lpstr>ELABORATE  laboratori</vt:lpstr>
      <vt:lpstr>Presentazione standard di PowerPoint</vt:lpstr>
      <vt:lpstr>ENGAGE (rifletto) – EXPLORE (esploro)</vt:lpstr>
      <vt:lpstr>EXPLAIN (leggo e rifletto)               ELABORATE (laboratori)</vt:lpstr>
      <vt:lpstr>EVALUTE- verifico le mie conoscenze  </vt:lpstr>
      <vt:lpstr>Imparo ad imparare</vt:lpstr>
      <vt:lpstr>EVALUTE – mi autovaluto</vt:lpstr>
      <vt:lpstr>EVALUTE –  autobiografia cognitiva</vt:lpstr>
      <vt:lpstr>Gioco e imparo</vt:lpstr>
      <vt:lpstr>Presentazione standard di PowerPoint</vt:lpstr>
      <vt:lpstr>Presentazione standard di PowerPoint</vt:lpstr>
      <vt:lpstr>ENGAGE-rifletto - Explore-esploro</vt:lpstr>
      <vt:lpstr>ELABORATE - laboratori</vt:lpstr>
      <vt:lpstr>EXPLAIN  Leggo e rifletto</vt:lpstr>
      <vt:lpstr>Rifletto ed esploro</vt:lpstr>
      <vt:lpstr>ELABORATE -laboratori</vt:lpstr>
      <vt:lpstr>ELABORATE -laboratori</vt:lpstr>
      <vt:lpstr>ELABORATE - laboartori</vt:lpstr>
      <vt:lpstr>EXPLORE- esploro</vt:lpstr>
      <vt:lpstr>EXPLAIN - Leggo, rifletto e approfondisco</vt:lpstr>
      <vt:lpstr>Presentazione standard di PowerPoint</vt:lpstr>
      <vt:lpstr>ELABORATE – approfondisco con i laboratori</vt:lpstr>
      <vt:lpstr>GIOCO E IMPARO</vt:lpstr>
      <vt:lpstr>Presentazione standard di PowerPoint</vt:lpstr>
      <vt:lpstr>IMPARO AD IMPARARE</vt:lpstr>
      <vt:lpstr>EVALUTE valuto</vt:lpstr>
      <vt:lpstr>Presentazione standard di PowerPoint</vt:lpstr>
      <vt:lpstr>Grazie!!!</vt:lpstr>
    </vt:vector>
  </TitlesOfParts>
  <Company>BASTARDS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</dc:title>
  <dc:creator>Utente</dc:creator>
  <cp:lastModifiedBy>Utente</cp:lastModifiedBy>
  <cp:revision>96</cp:revision>
  <dcterms:created xsi:type="dcterms:W3CDTF">2022-05-05T20:41:28Z</dcterms:created>
  <dcterms:modified xsi:type="dcterms:W3CDTF">2022-05-10T17:18:40Z</dcterms:modified>
</cp:coreProperties>
</file>